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58" r:id="rId5"/>
    <p:sldId id="337" r:id="rId6"/>
    <p:sldId id="286" r:id="rId7"/>
    <p:sldId id="332" r:id="rId8"/>
    <p:sldId id="321" r:id="rId9"/>
    <p:sldId id="323" r:id="rId10"/>
    <p:sldId id="331" r:id="rId11"/>
    <p:sldId id="325" r:id="rId12"/>
    <p:sldId id="326" r:id="rId13"/>
    <p:sldId id="333" r:id="rId14"/>
    <p:sldId id="289" r:id="rId15"/>
    <p:sldId id="291" r:id="rId16"/>
    <p:sldId id="293" r:id="rId17"/>
    <p:sldId id="294" r:id="rId18"/>
    <p:sldId id="302" r:id="rId19"/>
    <p:sldId id="303" r:id="rId20"/>
    <p:sldId id="306" r:id="rId21"/>
    <p:sldId id="304" r:id="rId22"/>
    <p:sldId id="305" r:id="rId23"/>
    <p:sldId id="296" r:id="rId24"/>
    <p:sldId id="297" r:id="rId25"/>
    <p:sldId id="299" r:id="rId26"/>
    <p:sldId id="300" r:id="rId27"/>
    <p:sldId id="335" r:id="rId28"/>
    <p:sldId id="307" r:id="rId29"/>
    <p:sldId id="267" r:id="rId30"/>
    <p:sldId id="330" r:id="rId31"/>
    <p:sldId id="263" r:id="rId32"/>
    <p:sldId id="328" r:id="rId33"/>
    <p:sldId id="334" r:id="rId34"/>
    <p:sldId id="285" r:id="rId35"/>
    <p:sldId id="336" r:id="rId36"/>
    <p:sldId id="287" r:id="rId37"/>
    <p:sldId id="268" r:id="rId38"/>
    <p:sldId id="284" r:id="rId39"/>
    <p:sldId id="281" r:id="rId40"/>
    <p:sldId id="32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 propia" id="{0A865D45-8CCE-4BA8-BCDB-E7073F87261E}">
          <p14:sldIdLst>
            <p14:sldId id="258"/>
          </p14:sldIdLst>
        </p14:section>
        <p14:section name="secci" id="{01CA8FCB-7B98-4438-A340-D6F77838856B}">
          <p14:sldIdLst>
            <p14:sldId id="337"/>
            <p14:sldId id="286"/>
            <p14:sldId id="332"/>
            <p14:sldId id="321"/>
            <p14:sldId id="323"/>
            <p14:sldId id="331"/>
            <p14:sldId id="325"/>
            <p14:sldId id="326"/>
            <p14:sldId id="333"/>
            <p14:sldId id="289"/>
            <p14:sldId id="291"/>
            <p14:sldId id="293"/>
            <p14:sldId id="294"/>
            <p14:sldId id="302"/>
            <p14:sldId id="303"/>
            <p14:sldId id="306"/>
            <p14:sldId id="304"/>
            <p14:sldId id="305"/>
            <p14:sldId id="296"/>
            <p14:sldId id="297"/>
            <p14:sldId id="299"/>
            <p14:sldId id="300"/>
            <p14:sldId id="335"/>
            <p14:sldId id="307"/>
            <p14:sldId id="267"/>
            <p14:sldId id="330"/>
            <p14:sldId id="263"/>
            <p14:sldId id="328"/>
            <p14:sldId id="334"/>
            <p14:sldId id="285"/>
            <p14:sldId id="336"/>
            <p14:sldId id="287"/>
            <p14:sldId id="268"/>
            <p14:sldId id="284"/>
            <p14:sldId id="28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89" autoAdjust="0"/>
    <p:restoredTop sz="85087" autoAdjust="0"/>
  </p:normalViewPr>
  <p:slideViewPr>
    <p:cSldViewPr snapToGrid="0" snapToObjects="1">
      <p:cViewPr>
        <p:scale>
          <a:sx n="50" d="100"/>
          <a:sy n="50" d="100"/>
        </p:scale>
        <p:origin x="688" y="124"/>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Jessica A" userId="1fc8d4bf-231c-4ebd-a194-2e9b38ad1dc0" providerId="ADAL" clId="{581414CA-6B97-B045-BD34-E51BDB0F346C}"/>
    <pc:docChg chg="custSel modMainMaster">
      <pc:chgData name="Corliss, Jessica A" userId="1fc8d4bf-231c-4ebd-a194-2e9b38ad1dc0" providerId="ADAL" clId="{581414CA-6B97-B045-BD34-E51BDB0F346C}" dt="2022-01-06T15:02:09.631" v="15" actId="6014"/>
      <pc:docMkLst>
        <pc:docMk/>
      </pc:docMkLst>
      <pc:sldMasterChg chg="modSldLayout">
        <pc:chgData name="Corliss, Jessica A" userId="1fc8d4bf-231c-4ebd-a194-2e9b38ad1dc0" providerId="ADAL" clId="{581414CA-6B97-B045-BD34-E51BDB0F346C}" dt="2022-01-06T15:02:09.631" v="15" actId="6014"/>
        <pc:sldMasterMkLst>
          <pc:docMk/>
          <pc:sldMasterMk cId="2970061491" sldId="2147483648"/>
        </pc:sldMasterMkLst>
        <pc:sldLayoutChg chg="mod">
          <pc:chgData name="Corliss, Jessica A" userId="1fc8d4bf-231c-4ebd-a194-2e9b38ad1dc0" providerId="ADAL" clId="{581414CA-6B97-B045-BD34-E51BDB0F346C}" dt="2022-01-06T15:00:26.158" v="1" actId="6014"/>
          <pc:sldLayoutMkLst>
            <pc:docMk/>
            <pc:sldMasterMk cId="2970061491" sldId="2147483648"/>
            <pc:sldLayoutMk cId="2851774748" sldId="2147483667"/>
          </pc:sldLayoutMkLst>
        </pc:sldLayoutChg>
        <pc:sldLayoutChg chg="mod">
          <pc:chgData name="Corliss, Jessica A" userId="1fc8d4bf-231c-4ebd-a194-2e9b38ad1dc0" providerId="ADAL" clId="{581414CA-6B97-B045-BD34-E51BDB0F346C}" dt="2022-01-06T15:00:32.620" v="2" actId="6014"/>
          <pc:sldLayoutMkLst>
            <pc:docMk/>
            <pc:sldMasterMk cId="2970061491" sldId="2147483648"/>
            <pc:sldLayoutMk cId="1772614730" sldId="2147483668"/>
          </pc:sldLayoutMkLst>
        </pc:sldLayoutChg>
        <pc:sldLayoutChg chg="mod">
          <pc:chgData name="Corliss, Jessica A" userId="1fc8d4bf-231c-4ebd-a194-2e9b38ad1dc0" providerId="ADAL" clId="{581414CA-6B97-B045-BD34-E51BDB0F346C}" dt="2022-01-06T15:01:23.563" v="8" actId="6014"/>
          <pc:sldLayoutMkLst>
            <pc:docMk/>
            <pc:sldMasterMk cId="2970061491" sldId="2147483648"/>
            <pc:sldLayoutMk cId="733951917" sldId="2147483669"/>
          </pc:sldLayoutMkLst>
        </pc:sldLayoutChg>
        <pc:sldLayoutChg chg="mod">
          <pc:chgData name="Corliss, Jessica A" userId="1fc8d4bf-231c-4ebd-a194-2e9b38ad1dc0" providerId="ADAL" clId="{581414CA-6B97-B045-BD34-E51BDB0F346C}" dt="2022-01-06T15:00:19.029" v="0" actId="6014"/>
          <pc:sldLayoutMkLst>
            <pc:docMk/>
            <pc:sldMasterMk cId="2970061491" sldId="2147483648"/>
            <pc:sldLayoutMk cId="2899422758" sldId="2147483670"/>
          </pc:sldLayoutMkLst>
        </pc:sldLayoutChg>
        <pc:sldLayoutChg chg="mod">
          <pc:chgData name="Corliss, Jessica A" userId="1fc8d4bf-231c-4ebd-a194-2e9b38ad1dc0" providerId="ADAL" clId="{581414CA-6B97-B045-BD34-E51BDB0F346C}" dt="2022-01-06T15:01:29.031" v="9" actId="6014"/>
          <pc:sldLayoutMkLst>
            <pc:docMk/>
            <pc:sldMasterMk cId="2970061491" sldId="2147483648"/>
            <pc:sldLayoutMk cId="1568389576" sldId="2147483671"/>
          </pc:sldLayoutMkLst>
        </pc:sldLayoutChg>
        <pc:sldLayoutChg chg="mod">
          <pc:chgData name="Corliss, Jessica A" userId="1fc8d4bf-231c-4ebd-a194-2e9b38ad1dc0" providerId="ADAL" clId="{581414CA-6B97-B045-BD34-E51BDB0F346C}" dt="2022-01-06T15:01:06.419" v="6" actId="6014"/>
          <pc:sldLayoutMkLst>
            <pc:docMk/>
            <pc:sldMasterMk cId="2970061491" sldId="2147483648"/>
            <pc:sldLayoutMk cId="748418329" sldId="2147483672"/>
          </pc:sldLayoutMkLst>
        </pc:sldLayoutChg>
        <pc:sldLayoutChg chg="mod">
          <pc:chgData name="Corliss, Jessica A" userId="1fc8d4bf-231c-4ebd-a194-2e9b38ad1dc0" providerId="ADAL" clId="{581414CA-6B97-B045-BD34-E51BDB0F346C}" dt="2022-01-06T15:00:41.508" v="3" actId="6014"/>
          <pc:sldLayoutMkLst>
            <pc:docMk/>
            <pc:sldMasterMk cId="2970061491" sldId="2147483648"/>
            <pc:sldLayoutMk cId="840878860" sldId="2147483675"/>
          </pc:sldLayoutMkLst>
        </pc:sldLayoutChg>
        <pc:sldLayoutChg chg="mod">
          <pc:chgData name="Corliss, Jessica A" userId="1fc8d4bf-231c-4ebd-a194-2e9b38ad1dc0" providerId="ADAL" clId="{581414CA-6B97-B045-BD34-E51BDB0F346C}" dt="2022-01-06T15:00:57.361" v="5" actId="6014"/>
          <pc:sldLayoutMkLst>
            <pc:docMk/>
            <pc:sldMasterMk cId="2970061491" sldId="2147483648"/>
            <pc:sldLayoutMk cId="868536204" sldId="2147483676"/>
          </pc:sldLayoutMkLst>
        </pc:sldLayoutChg>
        <pc:sldLayoutChg chg="mod">
          <pc:chgData name="Corliss, Jessica A" userId="1fc8d4bf-231c-4ebd-a194-2e9b38ad1dc0" providerId="ADAL" clId="{581414CA-6B97-B045-BD34-E51BDB0F346C}" dt="2022-01-06T15:00:50.659" v="4" actId="6014"/>
          <pc:sldLayoutMkLst>
            <pc:docMk/>
            <pc:sldMasterMk cId="2970061491" sldId="2147483648"/>
            <pc:sldLayoutMk cId="3435829950" sldId="2147483677"/>
          </pc:sldLayoutMkLst>
        </pc:sldLayoutChg>
        <pc:sldLayoutChg chg="mod">
          <pc:chgData name="Corliss, Jessica A" userId="1fc8d4bf-231c-4ebd-a194-2e9b38ad1dc0" providerId="ADAL" clId="{581414CA-6B97-B045-BD34-E51BDB0F346C}" dt="2022-01-06T15:01:36.857" v="10" actId="6014"/>
          <pc:sldLayoutMkLst>
            <pc:docMk/>
            <pc:sldMasterMk cId="2970061491" sldId="2147483648"/>
            <pc:sldLayoutMk cId="2664682089" sldId="2147483679"/>
          </pc:sldLayoutMkLst>
        </pc:sldLayoutChg>
        <pc:sldLayoutChg chg="mod">
          <pc:chgData name="Corliss, Jessica A" userId="1fc8d4bf-231c-4ebd-a194-2e9b38ad1dc0" providerId="ADAL" clId="{581414CA-6B97-B045-BD34-E51BDB0F346C}" dt="2022-01-06T15:01:42.459" v="11" actId="6014"/>
          <pc:sldLayoutMkLst>
            <pc:docMk/>
            <pc:sldMasterMk cId="2970061491" sldId="2147483648"/>
            <pc:sldLayoutMk cId="3170021997" sldId="2147483680"/>
          </pc:sldLayoutMkLst>
        </pc:sldLayoutChg>
        <pc:sldLayoutChg chg="delSp modSp mod">
          <pc:chgData name="Corliss, Jessica A" userId="1fc8d4bf-231c-4ebd-a194-2e9b38ad1dc0" providerId="ADAL" clId="{581414CA-6B97-B045-BD34-E51BDB0F346C}" dt="2022-01-06T15:02:09.631" v="15" actId="6014"/>
          <pc:sldLayoutMkLst>
            <pc:docMk/>
            <pc:sldMasterMk cId="2970061491" sldId="2147483648"/>
            <pc:sldLayoutMk cId="1974530698" sldId="2147483691"/>
          </pc:sldLayoutMkLst>
          <pc:spChg chg="del">
            <ac:chgData name="Corliss, Jessica A" userId="1fc8d4bf-231c-4ebd-a194-2e9b38ad1dc0" providerId="ADAL" clId="{581414CA-6B97-B045-BD34-E51BDB0F346C}" dt="2022-01-06T15:02:02.572" v="13" actId="478"/>
            <ac:spMkLst>
              <pc:docMk/>
              <pc:sldMasterMk cId="2970061491" sldId="2147483648"/>
              <pc:sldLayoutMk cId="1974530698" sldId="2147483691"/>
              <ac:spMk id="3" creationId="{CB993FB4-4336-2048-A6A4-FA306EBBE714}"/>
            </ac:spMkLst>
          </pc:spChg>
          <pc:picChg chg="mod">
            <ac:chgData name="Corliss, Jessica A" userId="1fc8d4bf-231c-4ebd-a194-2e9b38ad1dc0" providerId="ADAL" clId="{581414CA-6B97-B045-BD34-E51BDB0F346C}" dt="2022-01-06T15:02:03.967" v="14" actId="1076"/>
            <ac:picMkLst>
              <pc:docMk/>
              <pc:sldMasterMk cId="2970061491" sldId="2147483648"/>
              <pc:sldLayoutMk cId="1974530698" sldId="2147483691"/>
              <ac:picMk id="4" creationId="{D94B893B-3A5E-A84C-9A26-CCC1CC0A2366}"/>
            </ac:picMkLst>
          </pc:picChg>
        </pc:sldLayoutChg>
        <pc:sldLayoutChg chg="mod">
          <pc:chgData name="Corliss, Jessica A" userId="1fc8d4bf-231c-4ebd-a194-2e9b38ad1dc0" providerId="ADAL" clId="{581414CA-6B97-B045-BD34-E51BDB0F346C}" dt="2022-01-06T15:01:14.513" v="7" actId="6014"/>
          <pc:sldLayoutMkLst>
            <pc:docMk/>
            <pc:sldMasterMk cId="2970061491" sldId="2147483648"/>
            <pc:sldLayoutMk cId="1710712687" sldId="214748369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[PORCENTAJE]</a:t>
                    </a:fld>
                    <a:endParaRPr lang="es-V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3/4/2025</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‹Nº›</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3/4/2025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‹Nº›</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a:t>
            </a:fld>
            <a:endParaRPr lang="en-US" dirty="0"/>
          </a:p>
        </p:txBody>
      </p:sp>
    </p:spTree>
    <p:extLst>
      <p:ext uri="{BB962C8B-B14F-4D97-AF65-F5344CB8AC3E}">
        <p14:creationId xmlns:p14="http://schemas.microsoft.com/office/powerpoint/2010/main" val="1749157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
        <p:nvSpPr>
          <p:cNvPr id="4" name="Slide Number Placeholder 3"/>
          <p:cNvSpPr>
            <a:spLocks noGrp="1"/>
          </p:cNvSpPr>
          <p:nvPr>
            <p:ph type="sldNum" sz="quarter" idx="5"/>
          </p:nvPr>
        </p:nvSpPr>
        <p:spPr/>
        <p:txBody>
          <a:bodyPr/>
          <a:lstStyle/>
          <a:p>
            <a:fld id="{769943EA-69D9-7E49-97CD-A49926F617C9}" type="slidenum">
              <a:rPr lang="en-US" smtClean="0"/>
              <a:t>36</a:t>
            </a:fld>
            <a:endParaRPr lang="en-US" dirty="0"/>
          </a:p>
        </p:txBody>
      </p:sp>
    </p:spTree>
    <p:extLst>
      <p:ext uri="{BB962C8B-B14F-4D97-AF65-F5344CB8AC3E}">
        <p14:creationId xmlns:p14="http://schemas.microsoft.com/office/powerpoint/2010/main" val="1089215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37</a:t>
            </a:fld>
            <a:endParaRPr lang="en-US" dirty="0"/>
          </a:p>
        </p:txBody>
      </p:sp>
    </p:spTree>
    <p:extLst>
      <p:ext uri="{BB962C8B-B14F-4D97-AF65-F5344CB8AC3E}">
        <p14:creationId xmlns:p14="http://schemas.microsoft.com/office/powerpoint/2010/main" val="106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A5EC-60E7-0E1C-2803-69632B6B3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6B463-E16A-8A8A-858E-136D1B6D6F84}"/>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3E9609F-FA9E-0230-69FA-23F726E4F7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B9C6C4-8C4E-22B0-7231-200FDB615A21}"/>
              </a:ext>
            </a:extLst>
          </p:cNvPr>
          <p:cNvSpPr>
            <a:spLocks noGrp="1"/>
          </p:cNvSpPr>
          <p:nvPr>
            <p:ph type="sldNum" sz="quarter" idx="5"/>
          </p:nvPr>
        </p:nvSpPr>
        <p:spPr/>
        <p:txBody>
          <a:bodyPr/>
          <a:lstStyle/>
          <a:p>
            <a:fld id="{769943EA-69D9-7E49-97CD-A49926F617C9}" type="slidenum">
              <a:rPr lang="en-US" smtClean="0"/>
              <a:t>2</a:t>
            </a:fld>
            <a:endParaRPr lang="en-US" dirty="0"/>
          </a:p>
        </p:txBody>
      </p:sp>
    </p:spTree>
    <p:extLst>
      <p:ext uri="{BB962C8B-B14F-4D97-AF65-F5344CB8AC3E}">
        <p14:creationId xmlns:p14="http://schemas.microsoft.com/office/powerpoint/2010/main" val="83352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20</a:t>
            </a:fld>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21</a:t>
            </a:fld>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24</a:t>
            </a:fld>
            <a:endParaRPr lang="en-US" dirty="0"/>
          </a:p>
        </p:txBody>
      </p:sp>
    </p:spTree>
    <p:extLst>
      <p:ext uri="{BB962C8B-B14F-4D97-AF65-F5344CB8AC3E}">
        <p14:creationId xmlns:p14="http://schemas.microsoft.com/office/powerpoint/2010/main" val="7351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25</a:t>
            </a:fld>
            <a:endParaRPr lang="en-US" dirty="0"/>
          </a:p>
        </p:txBody>
      </p:sp>
    </p:spTree>
    <p:extLst>
      <p:ext uri="{BB962C8B-B14F-4D97-AF65-F5344CB8AC3E}">
        <p14:creationId xmlns:p14="http://schemas.microsoft.com/office/powerpoint/2010/main" val="117182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26</a:t>
            </a:fld>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34</a:t>
            </a:fld>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35</a:t>
            </a:fld>
            <a:endParaRPr lang="en-US" dirty="0"/>
          </a:p>
        </p:txBody>
      </p:sp>
    </p:spTree>
    <p:extLst>
      <p:ext uri="{BB962C8B-B14F-4D97-AF65-F5344CB8AC3E}">
        <p14:creationId xmlns:p14="http://schemas.microsoft.com/office/powerpoint/2010/main" val="117151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dirty="0"/>
              <a:t>Click to edit row text</a:t>
            </a:r>
          </a:p>
          <a:p>
            <a:pPr lvl="0"/>
            <a:endParaRPr lang="en-US" dirty="0"/>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dirty="0"/>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dirty="0"/>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dirty="0"/>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dirty="0"/>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dirty="0"/>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dirty="0"/>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dirty="0"/>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dirty="0"/>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dirty="0"/>
              <a:t>Insert-&gt;Header and Footer-&gt;Type Customizable Name</a:t>
            </a:r>
            <a:endParaRPr lang="en-US" sz="1650"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endParaRPr lang="en-US" dirty="0">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1.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2.xml"/><Relationship Id="rId5" Type="http://schemas.openxmlformats.org/officeDocument/2006/relationships/image" Target="../media/image25.jpg"/><Relationship Id="rId4" Type="http://schemas.openxmlformats.org/officeDocument/2006/relationships/image" Target="../media/image12.jp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uiowa.photoshelter.com/index" TargetMode="Externa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7" Type="http://schemas.openxmlformats.org/officeDocument/2006/relationships/image" Target="../media/image36.pn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35.png"/></Relationships>
</file>

<file path=ppt/slides/_rels/slide33.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png"/><Relationship Id="rId2" Type="http://schemas.openxmlformats.org/officeDocument/2006/relationships/image" Target="../media/image81.pn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image" Target="../media/image87.png"/><Relationship Id="rId51" Type="http://schemas.openxmlformats.org/officeDocument/2006/relationships/image" Target="../media/image130.png"/><Relationship Id="rId3"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0" y="3906821"/>
            <a:ext cx="9144000" cy="515672"/>
          </a:xfrm>
        </p:spPr>
        <p:txBody>
          <a:bodyPr>
            <a:normAutofit/>
          </a:bodyPr>
          <a:lstStyle/>
          <a:p>
            <a:pPr algn="ctr"/>
            <a:r>
              <a:rPr lang="es-VE" sz="2500" noProof="0" dirty="0">
                <a:solidFill>
                  <a:srgbClr val="FFCD00"/>
                </a:solidFill>
              </a:rPr>
              <a:t>UNIDAD VII – ADMINISTRACION DE REDES</a:t>
            </a:r>
          </a:p>
        </p:txBody>
      </p:sp>
      <p:sp useBgFill="1">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0" y="4878547"/>
            <a:ext cx="4572000" cy="769255"/>
          </a:xfrm>
        </p:spPr>
        <p:txBody>
          <a:bodyPr>
            <a:noAutofit/>
          </a:bodyPr>
          <a:lstStyle/>
          <a:p>
            <a:pPr algn="ctr"/>
            <a:r>
              <a:rPr lang="es-VE" sz="2000" noProof="0" dirty="0"/>
              <a:t>Profesor:</a:t>
            </a:r>
          </a:p>
          <a:p>
            <a:pPr algn="ctr"/>
            <a:r>
              <a:rPr lang="es-VE" sz="2000" dirty="0"/>
              <a:t>Héctor Molina </a:t>
            </a:r>
            <a:endParaRPr lang="es-VE" sz="2000" noProof="0" dirty="0"/>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0" y="693892"/>
            <a:ext cx="9144000" cy="879434"/>
          </a:xfrm>
        </p:spPr>
        <p:txBody>
          <a:bodyPr/>
          <a:lstStyle/>
          <a:p>
            <a:pPr algn="ctr"/>
            <a:r>
              <a:rPr lang="es-VE" sz="1800" noProof="0" dirty="0"/>
              <a:t>REPUBLICA BOLIVARIANA DE VENEZUELA</a:t>
            </a:r>
          </a:p>
          <a:p>
            <a:pPr algn="ctr"/>
            <a:r>
              <a:rPr lang="es-VE" sz="1800" noProof="0" dirty="0"/>
              <a:t>MINISTERIO DEL PODER POPULAR PARA LA EDUCACIÓN</a:t>
            </a:r>
          </a:p>
          <a:p>
            <a:pPr algn="ctr"/>
            <a:r>
              <a:rPr lang="es-VE" sz="1800" noProof="0" dirty="0"/>
              <a:t>UNIVERSIDAD POLITÉCNICA TERRITORIAL DEL ESTADO BOLÍVAR</a:t>
            </a:r>
          </a:p>
          <a:p>
            <a:pPr algn="ctr"/>
            <a:r>
              <a:rPr lang="es-VE" sz="1800" noProof="0" dirty="0"/>
              <a:t>PROGRAMA NACIONAL DE FORMACION EN INFORMATICA</a:t>
            </a:r>
          </a:p>
          <a:p>
            <a:pPr algn="ctr"/>
            <a:r>
              <a:rPr lang="es-VE" sz="1800" noProof="0" dirty="0"/>
              <a:t>T2 – INF – 4M</a:t>
            </a:r>
          </a:p>
          <a:p>
            <a:pPr algn="ctr"/>
            <a:r>
              <a:rPr lang="es-VE" sz="1800" noProof="0" dirty="0"/>
              <a:t>REDES DE COMPUTADORAS</a:t>
            </a:r>
          </a:p>
          <a:p>
            <a:pPr algn="ctr"/>
            <a:endParaRPr lang="es-VE" sz="2000" noProof="0" dirty="0"/>
          </a:p>
        </p:txBody>
      </p:sp>
      <p:sp>
        <p:nvSpPr>
          <p:cNvPr id="8" name="Text Placeholder 12">
            <a:extLst>
              <a:ext uri="{FF2B5EF4-FFF2-40B4-BE49-F238E27FC236}">
                <a16:creationId xmlns:a16="http://schemas.microsoft.com/office/drawing/2014/main" id="{343F4C4F-23FE-A93F-D1B2-68D65BF7C5C8}"/>
              </a:ext>
            </a:extLst>
          </p:cNvPr>
          <p:cNvSpPr txBox="1">
            <a:spLocks/>
          </p:cNvSpPr>
          <p:nvPr/>
        </p:nvSpPr>
        <p:spPr>
          <a:xfrm>
            <a:off x="4572000" y="4796322"/>
            <a:ext cx="4572000" cy="76925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2000" dirty="0"/>
              <a:t>Estudiante:</a:t>
            </a:r>
          </a:p>
          <a:p>
            <a:pPr algn="ctr"/>
            <a:r>
              <a:rPr lang="es-VE" sz="2000" dirty="0"/>
              <a:t>Oliver Castillo</a:t>
            </a:r>
          </a:p>
          <a:p>
            <a:pPr algn="ctr"/>
            <a:r>
              <a:rPr lang="es-VE" sz="2000" dirty="0"/>
              <a:t>V-28.030.110</a:t>
            </a:r>
          </a:p>
        </p:txBody>
      </p:sp>
      <p:sp useBgFill="1">
        <p:nvSpPr>
          <p:cNvPr id="9" name="Text Placeholder 12">
            <a:extLst>
              <a:ext uri="{FF2B5EF4-FFF2-40B4-BE49-F238E27FC236}">
                <a16:creationId xmlns:a16="http://schemas.microsoft.com/office/drawing/2014/main" id="{02FD122C-6237-F17C-AAB9-8A68DCFC7235}"/>
              </a:ext>
            </a:extLst>
          </p:cNvPr>
          <p:cNvSpPr txBox="1">
            <a:spLocks/>
          </p:cNvSpPr>
          <p:nvPr/>
        </p:nvSpPr>
        <p:spPr>
          <a:xfrm>
            <a:off x="0" y="6313235"/>
            <a:ext cx="9144000" cy="251194"/>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800" dirty="0"/>
              <a:t>Ciudad Bolívar, marzo de 2025</a:t>
            </a:r>
          </a:p>
        </p:txBody>
      </p:sp>
      <p:pic>
        <p:nvPicPr>
          <p:cNvPr id="11" name="Imagen 10">
            <a:extLst>
              <a:ext uri="{FF2B5EF4-FFF2-40B4-BE49-F238E27FC236}">
                <a16:creationId xmlns:a16="http://schemas.microsoft.com/office/drawing/2014/main" id="{ADC4CA57-49B5-63DA-EA15-5672C08879D6}"/>
              </a:ext>
            </a:extLst>
          </p:cNvPr>
          <p:cNvPicPr>
            <a:picLocks noChangeAspect="1"/>
          </p:cNvPicPr>
          <p:nvPr/>
        </p:nvPicPr>
        <p:blipFill>
          <a:blip r:embed="rId3"/>
          <a:stretch>
            <a:fillRect/>
          </a:stretch>
        </p:blipFill>
        <p:spPr>
          <a:xfrm>
            <a:off x="3917002" y="2290164"/>
            <a:ext cx="1309996" cy="1309996"/>
          </a:xfrm>
          <a:prstGeom prst="rect">
            <a:avLst/>
          </a:prstGeom>
        </p:spPr>
      </p:pic>
    </p:spTree>
    <p:extLst>
      <p:ext uri="{BB962C8B-B14F-4D97-AF65-F5344CB8AC3E}">
        <p14:creationId xmlns:p14="http://schemas.microsoft.com/office/powerpoint/2010/main" val="389251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l="5556" r="5556"/>
          <a:stretch/>
        </p:blipFill>
        <p:spPr>
          <a:xfrm>
            <a:off x="0" y="0"/>
            <a:ext cx="9144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770746" y="1763547"/>
            <a:ext cx="4186265" cy="6186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7688645"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14787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389510"/>
            <a:ext cx="771525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714375" y="2050741"/>
            <a:ext cx="771525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073821" y="6441193"/>
            <a:ext cx="6513130" cy="365125"/>
          </a:xfrm>
        </p:spPr>
        <p:txBody>
          <a:bodyPr/>
          <a:lstStyle/>
          <a:p>
            <a:r>
              <a:rPr lang="en-US" dirty="0"/>
              <a:t>View &gt;&gt; Header and Footer &gt;&gt; Add Unit Name</a:t>
            </a:r>
          </a:p>
        </p:txBody>
      </p:sp>
    </p:spTree>
    <p:extLst>
      <p:ext uri="{BB962C8B-B14F-4D97-AF65-F5344CB8AC3E}">
        <p14:creationId xmlns:p14="http://schemas.microsoft.com/office/powerpoint/2010/main" val="864860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711994" y="498296"/>
            <a:ext cx="3945731" cy="896116"/>
          </a:xfrm>
        </p:spPr>
        <p:txBody>
          <a:bodyPr>
            <a:normAutofit fontScale="90000"/>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714375" y="1686758"/>
            <a:ext cx="394335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l="5261" r="5261"/>
          <a:stretch/>
        </p:blipFill>
        <p:spPr>
          <a:xfrm>
            <a:off x="5378651" y="1"/>
            <a:ext cx="3771900" cy="6389511"/>
          </a:xfrm>
        </p:spPr>
      </p:pic>
      <p:sp>
        <p:nvSpPr>
          <p:cNvPr id="6" name="Footer Placeholder 3">
            <a:extLst>
              <a:ext uri="{FF2B5EF4-FFF2-40B4-BE49-F238E27FC236}">
                <a16:creationId xmlns:a16="http://schemas.microsoft.com/office/drawing/2014/main" id="{3176EBFB-13CA-404D-8131-753B18BF3E7E}"/>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597119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714375" y="365126"/>
            <a:ext cx="3940879" cy="1331865"/>
          </a:xfrm>
        </p:spPr>
        <p:txBody>
          <a:bodyPr>
            <a:normAutofit fontScale="90000"/>
          </a:bodyPr>
          <a:lstStyle/>
          <a:p>
            <a:r>
              <a:rPr lang="en-US"/>
              <a:t>Bullet slide with longer title and photo collage</a:t>
            </a:r>
            <a:endParaRPr lang="en-US" dirty="0"/>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714374" y="1962386"/>
            <a:ext cx="3949838" cy="3981214"/>
          </a:xfrm>
        </p:spPr>
        <p:txBody>
          <a:bodyPr/>
          <a:lstStyle/>
          <a:p>
            <a:r>
              <a:rPr lang="en-US"/>
              <a:t>Item one</a:t>
            </a:r>
          </a:p>
          <a:p>
            <a:r>
              <a:rPr lang="en-US"/>
              <a:t>Item two</a:t>
            </a:r>
          </a:p>
          <a:p>
            <a:r>
              <a:rPr lang="en-US"/>
              <a:t>Item three</a:t>
            </a:r>
          </a:p>
          <a:p>
            <a:pPr lvl="1"/>
            <a:r>
              <a:rPr lang="en-US"/>
              <a:t>Sub item one</a:t>
            </a:r>
          </a:p>
          <a:p>
            <a:pPr lvl="1"/>
            <a:r>
              <a:rPr lang="en-US"/>
              <a:t>Sub item two</a:t>
            </a:r>
          </a:p>
          <a:p>
            <a:r>
              <a:rPr lang="en-US"/>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l="6194" r="6194"/>
          <a:stretch/>
        </p:blipFill>
        <p:spPr>
          <a:xfrm>
            <a:off x="5369627" y="1"/>
            <a:ext cx="1862553"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l="6231" r="6231"/>
          <a:stretch/>
        </p:blipFill>
        <p:spPr>
          <a:xfrm>
            <a:off x="7285223" y="1"/>
            <a:ext cx="1862553"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l="5648" r="5648"/>
          <a:stretch/>
        </p:blipFill>
        <p:spPr>
          <a:xfrm>
            <a:off x="5369627" y="3234551"/>
            <a:ext cx="3774374" cy="3163824"/>
          </a:xfrm>
        </p:spPr>
      </p:pic>
      <p:sp>
        <p:nvSpPr>
          <p:cNvPr id="8" name="Footer Placeholder 3">
            <a:extLst>
              <a:ext uri="{FF2B5EF4-FFF2-40B4-BE49-F238E27FC236}">
                <a16:creationId xmlns:a16="http://schemas.microsoft.com/office/drawing/2014/main" id="{954F290C-303C-B146-A4D5-033FA6D47B5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5591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714375" y="526778"/>
            <a:ext cx="771525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714375" y="1289198"/>
            <a:ext cx="3600168"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714376" y="2276838"/>
            <a:ext cx="3600164"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4825293" y="1279146"/>
            <a:ext cx="3600168"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4825294" y="2266786"/>
            <a:ext cx="3600168"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
        <p:nvSpPr>
          <p:cNvPr id="8" name="Footer Placeholder 3">
            <a:extLst>
              <a:ext uri="{FF2B5EF4-FFF2-40B4-BE49-F238E27FC236}">
                <a16:creationId xmlns:a16="http://schemas.microsoft.com/office/drawing/2014/main" id="{FB0CE25D-E0EC-B146-ADE8-443AC0554F6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610178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714375" y="526778"/>
            <a:ext cx="771525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714376" y="1686758"/>
            <a:ext cx="7716440" cy="329184"/>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714376" y="2120010"/>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714377" y="3211376"/>
            <a:ext cx="7716440"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714378" y="3644628"/>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714379" y="4693705"/>
            <a:ext cx="7716440"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714379" y="5126956"/>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10" name="Footer Placeholder 3">
            <a:extLst>
              <a:ext uri="{FF2B5EF4-FFF2-40B4-BE49-F238E27FC236}">
                <a16:creationId xmlns:a16="http://schemas.microsoft.com/office/drawing/2014/main" id="{FC6011B5-B39E-024E-9797-1F1FA42359E5}"/>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93176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714375" y="526778"/>
            <a:ext cx="771525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714375" y="1756430"/>
            <a:ext cx="3600168"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714376" y="2237816"/>
            <a:ext cx="3600164"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718539" y="4109427"/>
            <a:ext cx="3600168"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718540" y="4590814"/>
            <a:ext cx="3600164" cy="1181971"/>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4825293" y="1746378"/>
            <a:ext cx="3600168"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4825294" y="2227764"/>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4829457" y="4099375"/>
            <a:ext cx="3600168"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4829458" y="4580761"/>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12" name="Footer Placeholder 3">
            <a:extLst>
              <a:ext uri="{FF2B5EF4-FFF2-40B4-BE49-F238E27FC236}">
                <a16:creationId xmlns:a16="http://schemas.microsoft.com/office/drawing/2014/main" id="{6091B720-ACD4-4C42-A8D3-9BED6EFCB4E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64909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714375" y="526778"/>
            <a:ext cx="771525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714376" y="1686759"/>
            <a:ext cx="3566879"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714376" y="2120010"/>
            <a:ext cx="3566879" cy="754602"/>
          </a:xfrm>
        </p:spPr>
        <p:txBody>
          <a:bodyPr>
            <a:normAutofit/>
          </a:bodyPr>
          <a:lstStyle/>
          <a:p>
            <a:r>
              <a:rPr lang="en-US" dirty="0"/>
              <a:t>The supporting text goes down here The supporting text goes down here The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714377" y="3221424"/>
            <a:ext cx="3566879"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714378" y="3654675"/>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714379" y="4683657"/>
            <a:ext cx="3566879"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714379" y="5116908"/>
            <a:ext cx="3566879" cy="754602"/>
          </a:xfrm>
        </p:spPr>
        <p:txBody>
          <a:bodyPr/>
          <a:lstStyle/>
          <a:p>
            <a:r>
              <a:rPr lang="en-US" dirty="0"/>
              <a:t>The supporting text goes down here The supporting text goes down here The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4862772" y="1688512"/>
            <a:ext cx="3566879"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4862773" y="2121764"/>
            <a:ext cx="3566879" cy="754602"/>
          </a:xfrm>
        </p:spPr>
        <p:txBody>
          <a:bodyPr/>
          <a:lstStyle/>
          <a:p>
            <a:r>
              <a:rPr lang="en-US" dirty="0"/>
              <a:t>The supporting text goes down here The supporting text goes down here The supporting text goes down here.</a:t>
            </a:r>
          </a:p>
          <a:p>
            <a:endParaRPr lang="en-US" dirty="0"/>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4862773" y="3223178"/>
            <a:ext cx="3566879"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4862774" y="3656430"/>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4862775" y="4685411"/>
            <a:ext cx="3566879"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4862776" y="5118662"/>
            <a:ext cx="3566879" cy="754602"/>
          </a:xfrm>
        </p:spPr>
        <p:txBody>
          <a:bodyPr>
            <a:normAutofit/>
          </a:bodyPr>
          <a:lstStyle/>
          <a:p>
            <a:r>
              <a:rPr lang="en-US" dirty="0"/>
              <a:t>The supporting text goes down here The supporting text goes down here The supporting text goes down here.</a:t>
            </a:r>
          </a:p>
          <a:p>
            <a:endParaRPr lang="en-US" dirty="0"/>
          </a:p>
        </p:txBody>
      </p:sp>
      <p:sp>
        <p:nvSpPr>
          <p:cNvPr id="23" name="Footer Placeholder 3">
            <a:extLst>
              <a:ext uri="{FF2B5EF4-FFF2-40B4-BE49-F238E27FC236}">
                <a16:creationId xmlns:a16="http://schemas.microsoft.com/office/drawing/2014/main" id="{F124C936-2300-E54B-ABB9-60488D26983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36205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714375" y="526778"/>
            <a:ext cx="771525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714376" y="1686759"/>
            <a:ext cx="3579002"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714377" y="2120011"/>
            <a:ext cx="3579002" cy="417141"/>
          </a:xfrm>
        </p:spPr>
        <p:txBody>
          <a:bodyPr/>
          <a:lstStyle/>
          <a:p>
            <a:r>
              <a:rPr lang="en-US" dirty="0"/>
              <a:t>The 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715571" y="2803601"/>
            <a:ext cx="3579002"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715573" y="3236853"/>
            <a:ext cx="3579002" cy="420624"/>
          </a:xfrm>
        </p:spPr>
        <p:txBody>
          <a:bodyPr/>
          <a:lstStyle/>
          <a:p>
            <a:r>
              <a:rPr lang="en-US" dirty="0"/>
              <a:t>The supporting text goes down here</a:t>
            </a:r>
          </a:p>
          <a:p>
            <a:endParaRPr lang="en-US" dirty="0"/>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715574" y="3870141"/>
            <a:ext cx="3579002"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715576" y="4303394"/>
            <a:ext cx="3579002" cy="420624"/>
          </a:xfrm>
        </p:spPr>
        <p:txBody>
          <a:bodyPr/>
          <a:lstStyle/>
          <a:p>
            <a:r>
              <a:rPr lang="en-US" dirty="0"/>
              <a:t>The supporting text goes down here</a:t>
            </a:r>
          </a:p>
          <a:p>
            <a:endParaRPr lang="en-US" dirty="0"/>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715573" y="4988550"/>
            <a:ext cx="3579002"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715574" y="5421802"/>
            <a:ext cx="3579002" cy="417141"/>
          </a:xfrm>
        </p:spPr>
        <p:txBody>
          <a:bodyPr/>
          <a:lstStyle/>
          <a:p>
            <a:r>
              <a:rPr lang="en-US" dirty="0"/>
              <a:t>The supporting text goes down here</a:t>
            </a:r>
          </a:p>
          <a:p>
            <a:endParaRPr lang="en-US" dirty="0"/>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4850622" y="1688232"/>
            <a:ext cx="3579002"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4850623" y="2121485"/>
            <a:ext cx="3579002" cy="417141"/>
          </a:xfrm>
        </p:spPr>
        <p:txBody>
          <a:bodyPr/>
          <a:lstStyle/>
          <a:p>
            <a:r>
              <a:rPr lang="en-US" dirty="0"/>
              <a:t>The 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4851817" y="2805075"/>
            <a:ext cx="3579002"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4851819" y="3238327"/>
            <a:ext cx="3579002" cy="420624"/>
          </a:xfrm>
        </p:spPr>
        <p:txBody>
          <a:bodyPr/>
          <a:lstStyle/>
          <a:p>
            <a:r>
              <a:rPr lang="en-US" dirty="0"/>
              <a:t>The 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4851820" y="3871616"/>
            <a:ext cx="3579002"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4851822" y="4304868"/>
            <a:ext cx="3579002" cy="420624"/>
          </a:xfrm>
        </p:spPr>
        <p:txBody>
          <a:bodyPr/>
          <a:lstStyle/>
          <a:p>
            <a:r>
              <a:rPr lang="en-US" dirty="0"/>
              <a:t>The supporting text goes down here</a:t>
            </a:r>
          </a:p>
          <a:p>
            <a:endParaRPr lang="en-US" dirty="0"/>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4851819" y="4990024"/>
            <a:ext cx="3579002"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4851820" y="5423276"/>
            <a:ext cx="3579002" cy="417141"/>
          </a:xfrm>
        </p:spPr>
        <p:txBody>
          <a:bodyPr/>
          <a:lstStyle/>
          <a:p>
            <a:r>
              <a:rPr lang="en-US" dirty="0"/>
              <a:t>The supporting text goes down here</a:t>
            </a:r>
          </a:p>
          <a:p>
            <a:endParaRPr lang="en-US" dirty="0"/>
          </a:p>
        </p:txBody>
      </p:sp>
      <p:sp>
        <p:nvSpPr>
          <p:cNvPr id="20" name="Footer Placeholder 3">
            <a:extLst>
              <a:ext uri="{FF2B5EF4-FFF2-40B4-BE49-F238E27FC236}">
                <a16:creationId xmlns:a16="http://schemas.microsoft.com/office/drawing/2014/main" id="{51264FCD-8E76-8E4A-8E49-4A702FBB532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734452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26E8-BEF8-D8C7-5076-F7662C847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33BD1-10CA-04E0-40D6-7233F37167FE}"/>
              </a:ext>
            </a:extLst>
          </p:cNvPr>
          <p:cNvSpPr>
            <a:spLocks noGrp="1"/>
          </p:cNvSpPr>
          <p:nvPr>
            <p:ph type="ctrTitle"/>
          </p:nvPr>
        </p:nvSpPr>
        <p:spPr>
          <a:xfrm>
            <a:off x="731044" y="2677626"/>
            <a:ext cx="6931628" cy="1847088"/>
          </a:xfrm>
        </p:spPr>
        <p:txBody>
          <a:bodyPr>
            <a:normAutofit fontScale="90000"/>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4FDCB149-BE9C-4FBC-958B-9821E1A68D2A}"/>
              </a:ext>
            </a:extLst>
          </p:cNvPr>
          <p:cNvSpPr>
            <a:spLocks noGrp="1"/>
          </p:cNvSpPr>
          <p:nvPr>
            <p:ph type="subTitle" idx="1"/>
          </p:nvPr>
        </p:nvSpPr>
        <p:spPr>
          <a:xfrm>
            <a:off x="731044" y="4709626"/>
            <a:ext cx="7765770" cy="365125"/>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D0FEB93E-0BC4-1B6F-C3DD-C77C94E181CA}"/>
              </a:ext>
            </a:extLst>
          </p:cNvPr>
          <p:cNvSpPr>
            <a:spLocks noGrp="1"/>
          </p:cNvSpPr>
          <p:nvPr>
            <p:ph type="body" sz="quarter" idx="10"/>
          </p:nvPr>
        </p:nvSpPr>
        <p:spPr>
          <a:xfrm>
            <a:off x="731044" y="5098725"/>
            <a:ext cx="7765770" cy="414991"/>
          </a:xfrm>
        </p:spPr>
        <p:txBody>
          <a:bodyPr/>
          <a:lstStyle/>
          <a:p>
            <a:r>
              <a:rPr lang="en-US" dirty="0"/>
              <a:t>May 24, 2020</a:t>
            </a:r>
          </a:p>
        </p:txBody>
      </p:sp>
      <p:sp>
        <p:nvSpPr>
          <p:cNvPr id="5" name="Footer Placeholder 4">
            <a:extLst>
              <a:ext uri="{FF2B5EF4-FFF2-40B4-BE49-F238E27FC236}">
                <a16:creationId xmlns:a16="http://schemas.microsoft.com/office/drawing/2014/main" id="{7817C699-580B-37D2-ED21-3616F136BEDB}"/>
              </a:ext>
            </a:extLst>
          </p:cNvPr>
          <p:cNvSpPr>
            <a:spLocks noGrp="1"/>
          </p:cNvSpPr>
          <p:nvPr>
            <p:ph type="ftr" sz="quarter" idx="3"/>
          </p:nvPr>
        </p:nvSpPr>
        <p:spPr>
          <a:xfrm>
            <a:off x="714376" y="1774217"/>
            <a:ext cx="6948756" cy="365125"/>
          </a:xfrm>
        </p:spPr>
        <p:txBody>
          <a:bodyPr/>
          <a:lstStyle/>
          <a:p>
            <a:r>
              <a:rPr lang="en-US" dirty="0"/>
              <a:t>Insert-&gt;Header and Footer-&gt;Type Customizable Name</a:t>
            </a:r>
          </a:p>
        </p:txBody>
      </p:sp>
    </p:spTree>
    <p:extLst>
      <p:ext uri="{BB962C8B-B14F-4D97-AF65-F5344CB8AC3E}">
        <p14:creationId xmlns:p14="http://schemas.microsoft.com/office/powerpoint/2010/main" val="3188782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714375" y="526778"/>
            <a:ext cx="7715251" cy="869089"/>
          </a:xfrm>
        </p:spPr>
        <p:txBody>
          <a:bodyPr/>
          <a:lstStyle/>
          <a:p>
            <a:r>
              <a:rPr lang="en-US"/>
              <a:t>Three columns with icons</a:t>
            </a:r>
            <a:endParaRPr lang="en-US" dirty="0"/>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t="448" b="448"/>
          <a:stretch/>
        </p:blipFill>
        <p:spPr>
          <a:xfrm>
            <a:off x="1472729" y="2553043"/>
            <a:ext cx="886809" cy="878171"/>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714375" y="4078664"/>
            <a:ext cx="2375055" cy="754602"/>
          </a:xfrm>
        </p:spPr>
        <p:txBody>
          <a:bodyPr>
            <a:normAutofit/>
          </a:bodyPr>
          <a:lstStyle/>
          <a:p>
            <a:r>
              <a:rPr lang="en-US"/>
              <a:t>Item or step</a:t>
            </a:r>
            <a:br>
              <a:rPr lang="en-US"/>
            </a:br>
            <a:r>
              <a:rPr lang="en-US"/>
              <a:t>number one</a:t>
            </a:r>
            <a:endParaRPr lang="en-US" dirty="0"/>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4"/>
          </p:nvPr>
        </p:nvPicPr>
        <p:blipFill rotWithShape="1">
          <a:blip r:embed="rId4"/>
          <a:srcRect t="448" b="448"/>
          <a:stretch/>
        </p:blipFill>
        <p:spPr>
          <a:xfrm>
            <a:off x="4103299" y="2553043"/>
            <a:ext cx="886809" cy="878171"/>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3462289" y="4078664"/>
            <a:ext cx="2230029" cy="754602"/>
          </a:xfrm>
        </p:spPr>
        <p:txBody>
          <a:bodyPr/>
          <a:lstStyle/>
          <a:p>
            <a:r>
              <a:rPr lang="en-US"/>
              <a:t>Item or step </a:t>
            </a:r>
            <a:br>
              <a:rPr lang="en-US"/>
            </a:br>
            <a:r>
              <a:rPr lang="en-US"/>
              <a:t>number two</a:t>
            </a:r>
            <a:endParaRPr lang="en-US" dirty="0"/>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5"/>
          </p:nvPr>
        </p:nvPicPr>
        <p:blipFill rotWithShape="1">
          <a:blip r:embed="rId5"/>
          <a:srcRect t="448" b="448"/>
          <a:stretch/>
        </p:blipFill>
        <p:spPr>
          <a:xfrm>
            <a:off x="6760374" y="2552669"/>
            <a:ext cx="886809" cy="878171"/>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6047636" y="4078663"/>
            <a:ext cx="2375055" cy="754602"/>
          </a:xfrm>
        </p:spPr>
        <p:txBody>
          <a:bodyPr/>
          <a:lstStyle/>
          <a:p>
            <a:r>
              <a:rPr lang="en-US"/>
              <a:t>Item or step </a:t>
            </a:r>
            <a:br>
              <a:rPr lang="en-US"/>
            </a:br>
            <a:r>
              <a:rPr lang="en-US"/>
              <a:t>number three</a:t>
            </a:r>
            <a:endParaRPr lang="en-US" dirty="0"/>
          </a:p>
        </p:txBody>
      </p:sp>
      <p:sp>
        <p:nvSpPr>
          <p:cNvPr id="10" name="Footer Placeholder 3">
            <a:extLst>
              <a:ext uri="{FF2B5EF4-FFF2-40B4-BE49-F238E27FC236}">
                <a16:creationId xmlns:a16="http://schemas.microsoft.com/office/drawing/2014/main" id="{4CE3FFCE-B0EC-264C-B6B9-7C0C80A051F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714375" y="526778"/>
            <a:ext cx="7715251" cy="869089"/>
          </a:xfrm>
        </p:spPr>
        <p:txBody>
          <a:bodyPr/>
          <a:lstStyle/>
          <a:p>
            <a:r>
              <a:rPr lang="en-US"/>
              <a:t>Four columns with icons</a:t>
            </a:r>
            <a:endParaRPr lang="en-US" dirty="0"/>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5"/>
          </p:nvPr>
        </p:nvPicPr>
        <p:blipFill rotWithShape="1">
          <a:blip r:embed="rId3"/>
          <a:srcRect t="358" b="358"/>
          <a:stretch/>
        </p:blipFill>
        <p:spPr>
          <a:xfrm>
            <a:off x="1169656" y="2531257"/>
            <a:ext cx="886809" cy="878171"/>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714375" y="4078664"/>
            <a:ext cx="1769150" cy="754602"/>
          </a:xfrm>
        </p:spPr>
        <p:txBody>
          <a:bodyPr/>
          <a:lstStyle/>
          <a:p>
            <a:r>
              <a:rPr lang="en-US"/>
              <a:t>Item or step</a:t>
            </a:r>
            <a:br>
              <a:rPr lang="en-US"/>
            </a:br>
            <a:r>
              <a:rPr lang="en-US"/>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t="394" b="394"/>
          <a:stretch/>
        </p:blipFill>
        <p:spPr>
          <a:xfrm>
            <a:off x="3205973" y="2546988"/>
            <a:ext cx="806295" cy="798442"/>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2720638" y="4078664"/>
            <a:ext cx="1769150" cy="754602"/>
          </a:xfrm>
        </p:spPr>
        <p:txBody>
          <a:bodyPr/>
          <a:lstStyle/>
          <a:p>
            <a:r>
              <a:rPr lang="en-US"/>
              <a:t>Item or step</a:t>
            </a:r>
            <a:br>
              <a:rPr lang="en-US"/>
            </a:br>
            <a:r>
              <a:rPr lang="en-US"/>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6"/>
          </p:nvPr>
        </p:nvPicPr>
        <p:blipFill rotWithShape="1">
          <a:blip r:embed="rId5"/>
          <a:srcRect t="481" b="481"/>
          <a:stretch/>
        </p:blipFill>
        <p:spPr>
          <a:xfrm>
            <a:off x="5167368" y="2546987"/>
            <a:ext cx="825546" cy="81750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4654213" y="4078664"/>
            <a:ext cx="1769150" cy="754602"/>
          </a:xfrm>
        </p:spPr>
        <p:txBody>
          <a:bodyPr/>
          <a:lstStyle/>
          <a:p>
            <a:r>
              <a:rPr lang="en-US"/>
              <a:t>Item or step</a:t>
            </a:r>
            <a:br>
              <a:rPr lang="en-US"/>
            </a:br>
            <a:r>
              <a:rPr lang="en-US"/>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7"/>
          </p:nvPr>
        </p:nvPicPr>
        <p:blipFill rotWithShape="1">
          <a:blip r:embed="rId6"/>
          <a:srcRect t="481" b="481"/>
          <a:stretch/>
        </p:blipFill>
        <p:spPr>
          <a:xfrm>
            <a:off x="7086775" y="2525203"/>
            <a:ext cx="825548" cy="817506"/>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6660475" y="4073057"/>
            <a:ext cx="1769150" cy="754602"/>
          </a:xfrm>
        </p:spPr>
        <p:txBody>
          <a:bodyPr/>
          <a:lstStyle/>
          <a:p>
            <a:r>
              <a:rPr lang="en-US"/>
              <a:t>Item or step</a:t>
            </a:r>
            <a:br>
              <a:rPr lang="en-US"/>
            </a:br>
            <a:r>
              <a:rPr lang="en-US"/>
              <a:t>number four</a:t>
            </a:r>
          </a:p>
          <a:p>
            <a:endParaRPr lang="en-US" dirty="0"/>
          </a:p>
        </p:txBody>
      </p:sp>
      <p:sp>
        <p:nvSpPr>
          <p:cNvPr id="12" name="Footer Placeholder 3">
            <a:extLst>
              <a:ext uri="{FF2B5EF4-FFF2-40B4-BE49-F238E27FC236}">
                <a16:creationId xmlns:a16="http://schemas.microsoft.com/office/drawing/2014/main" id="{986DED4B-A491-0C4D-90A3-E78EEA6B56C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744737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714375" y="526778"/>
            <a:ext cx="771525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l="1174" r="1174"/>
          <a:stretch/>
        </p:blipFill>
        <p:spPr>
          <a:xfrm>
            <a:off x="711994" y="1684461"/>
            <a:ext cx="2377679"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714375" y="3548916"/>
            <a:ext cx="2375055"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714376" y="4264538"/>
            <a:ext cx="2375055" cy="1408471"/>
          </a:xfrm>
        </p:spPr>
        <p:txBody>
          <a:bodyPr>
            <a:normAutofit lnSpcReduction="10000"/>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l="3901" r="3901"/>
          <a:stretch/>
        </p:blipFill>
        <p:spPr>
          <a:xfrm>
            <a:off x="3451836" y="1677611"/>
            <a:ext cx="2240483"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3462289" y="3537679"/>
            <a:ext cx="2230029"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3462290" y="4253301"/>
            <a:ext cx="2230029" cy="1408471"/>
          </a:xfrm>
        </p:spPr>
        <p:txBody>
          <a:bodyPr>
            <a:normAutofit lnSpcReduction="10000"/>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l="1207" r="1207"/>
          <a:stretch/>
        </p:blipFill>
        <p:spPr>
          <a:xfrm>
            <a:off x="6054481" y="1684461"/>
            <a:ext cx="2375144"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6047636" y="3537679"/>
            <a:ext cx="2375055"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6047636" y="4253301"/>
            <a:ext cx="2375055" cy="1408471"/>
          </a:xfrm>
        </p:spPr>
        <p:txBody>
          <a:bodyPr>
            <a:normAutofit lnSpcReduction="10000"/>
          </a:bodyPr>
          <a:lstStyle/>
          <a:p>
            <a:r>
              <a:rPr lang="en-US" dirty="0"/>
              <a:t>Supporting text goes down here Supporting text goes down here Supporting text goes down here Supporting text goes down here. </a:t>
            </a:r>
          </a:p>
        </p:txBody>
      </p:sp>
      <p:sp>
        <p:nvSpPr>
          <p:cNvPr id="13" name="Footer Placeholder 3">
            <a:extLst>
              <a:ext uri="{FF2B5EF4-FFF2-40B4-BE49-F238E27FC236}">
                <a16:creationId xmlns:a16="http://schemas.microsoft.com/office/drawing/2014/main" id="{8365D369-335C-1B42-80D2-229BD756D35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80366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714375" y="526778"/>
            <a:ext cx="771525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3438" r="13438"/>
          <a:stretch/>
        </p:blipFill>
        <p:spPr>
          <a:xfrm>
            <a:off x="711994" y="1684461"/>
            <a:ext cx="1780454"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714376" y="3545060"/>
            <a:ext cx="1769150"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714376" y="4240050"/>
            <a:ext cx="1769150"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3438" r="13438"/>
          <a:stretch/>
        </p:blipFill>
        <p:spPr>
          <a:xfrm>
            <a:off x="2695022" y="1684461"/>
            <a:ext cx="1780454"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2722790" y="3545060"/>
            <a:ext cx="1769150"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2722791" y="4240050"/>
            <a:ext cx="1769150"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l="9248" r="9248"/>
          <a:stretch/>
        </p:blipFill>
        <p:spPr>
          <a:xfrm>
            <a:off x="4678050" y="1684461"/>
            <a:ext cx="1780454"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4682218" y="3545060"/>
            <a:ext cx="1769150"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4682219" y="4240050"/>
            <a:ext cx="1769150"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l="9609" r="9609"/>
          <a:stretch/>
        </p:blipFill>
        <p:spPr>
          <a:xfrm>
            <a:off x="6661077" y="1680693"/>
            <a:ext cx="1762024"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6656311" y="3548916"/>
            <a:ext cx="1769150"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6656311" y="4230000"/>
            <a:ext cx="1769150" cy="1408470"/>
          </a:xfrm>
        </p:spPr>
        <p:txBody>
          <a:bodyPr/>
          <a:lstStyle/>
          <a:p>
            <a:r>
              <a:rPr lang="en-US" dirty="0"/>
              <a:t>Supporting text goes down here Supporting text goes down here.</a:t>
            </a:r>
          </a:p>
        </p:txBody>
      </p:sp>
      <p:sp>
        <p:nvSpPr>
          <p:cNvPr id="16" name="Footer Placeholder 3">
            <a:extLst>
              <a:ext uri="{FF2B5EF4-FFF2-40B4-BE49-F238E27FC236}">
                <a16:creationId xmlns:a16="http://schemas.microsoft.com/office/drawing/2014/main" id="{0E4B6DA3-E2E4-0447-B02F-CA6CC454E8E3}"/>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7441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714375" y="526778"/>
            <a:ext cx="7715251" cy="869089"/>
          </a:xfrm>
        </p:spPr>
        <p:txBody>
          <a:bodyPr/>
          <a:lstStyle/>
          <a:p>
            <a:r>
              <a:rPr lang="en-US"/>
              <a:t>Three columns with stats</a:t>
            </a:r>
            <a:endParaRPr lang="en-US" dirty="0"/>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704310" y="2849850"/>
            <a:ext cx="1306682" cy="787298"/>
          </a:xfrm>
        </p:spPr>
        <p:txBody>
          <a:bodyPr/>
          <a:lstStyle/>
          <a:p>
            <a:r>
              <a:rPr lang="en-US"/>
              <a:t>#34</a:t>
            </a:r>
            <a:endParaRPr lang="en-US" dirty="0"/>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3"/>
          <a:srcRect t="507" b="507"/>
          <a:stretch/>
        </p:blipFill>
        <p:spPr>
          <a:xfrm>
            <a:off x="2141220" y="2469136"/>
            <a:ext cx="940541" cy="930491"/>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704310" y="3789196"/>
            <a:ext cx="2377451" cy="1061801"/>
          </a:xfrm>
        </p:spPr>
        <p:txBody>
          <a:bodyPr>
            <a:normAutofit/>
          </a:bodyPr>
          <a:lstStyle/>
          <a:p>
            <a:r>
              <a:rPr lang="en-US"/>
              <a:t>Best Public University, U.S. News &amp; World Report</a:t>
            </a:r>
            <a:endParaRPr lang="en-US" dirty="0"/>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3436853" y="2849850"/>
            <a:ext cx="1306682" cy="787298"/>
          </a:xfrm>
        </p:spPr>
        <p:txBody>
          <a:bodyPr/>
          <a:lstStyle/>
          <a:p>
            <a:r>
              <a:rPr lang="en-US"/>
              <a:t>2.2M</a:t>
            </a:r>
            <a:endParaRPr lang="en-US" dirty="0"/>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8"/>
          </p:nvPr>
        </p:nvPicPr>
        <p:blipFill rotWithShape="1">
          <a:blip r:embed="rId4"/>
          <a:srcRect t="590" b="590"/>
          <a:stretch/>
        </p:blipFill>
        <p:spPr>
          <a:xfrm>
            <a:off x="4873763" y="2484685"/>
            <a:ext cx="940541" cy="930491"/>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3436853" y="3789196"/>
            <a:ext cx="2377451" cy="1061801"/>
          </a:xfrm>
        </p:spPr>
        <p:txBody>
          <a:bodyPr/>
          <a:lstStyle/>
          <a:p>
            <a:r>
              <a:rPr lang="en-US"/>
              <a:t>Job Placement Rate</a:t>
            </a:r>
            <a:endParaRPr lang="en-US" dirty="0"/>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6169397" y="2849850"/>
            <a:ext cx="1306682" cy="787298"/>
          </a:xfrm>
        </p:spPr>
        <p:txBody>
          <a:bodyPr/>
          <a:lstStyle/>
          <a:p>
            <a:r>
              <a:rPr lang="en-US"/>
              <a:t>15:1</a:t>
            </a:r>
            <a:endParaRPr lang="en-US" dirty="0"/>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9"/>
          </p:nvPr>
        </p:nvPicPr>
        <p:blipFill rotWithShape="1">
          <a:blip r:embed="rId5"/>
          <a:srcRect t="590" b="590"/>
          <a:stretch/>
        </p:blipFill>
        <p:spPr>
          <a:xfrm>
            <a:off x="7606307" y="2484685"/>
            <a:ext cx="940541" cy="930491"/>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6169397" y="3789196"/>
            <a:ext cx="2377451" cy="1061801"/>
          </a:xfrm>
        </p:spPr>
        <p:txBody>
          <a:bodyPr/>
          <a:lstStyle/>
          <a:p>
            <a:r>
              <a:rPr lang="en-US"/>
              <a:t>Faculty to student ratio</a:t>
            </a:r>
            <a:endParaRPr lang="en-US" dirty="0"/>
          </a:p>
        </p:txBody>
      </p:sp>
      <p:sp>
        <p:nvSpPr>
          <p:cNvPr id="4" name="Footer Placeholder 3">
            <a:extLst>
              <a:ext uri="{FF2B5EF4-FFF2-40B4-BE49-F238E27FC236}">
                <a16:creationId xmlns:a16="http://schemas.microsoft.com/office/drawing/2014/main" id="{06962642-9768-704F-ACD4-922E187CF55C}"/>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711994" y="3214770"/>
            <a:ext cx="5372488" cy="1160369"/>
          </a:xfrm>
        </p:spPr>
        <p:txBody>
          <a:bodyPr/>
          <a:lstStyle/>
          <a:p>
            <a:r>
              <a:rPr lang="en-US"/>
              <a:t>Questions?</a:t>
            </a:r>
            <a:endParaRPr lang="en-US" dirty="0"/>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6471287" y="3087124"/>
            <a:ext cx="2015280"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989013" y="4789488"/>
            <a:ext cx="1111930" cy="300037"/>
          </a:xfrm>
        </p:spPr>
        <p:txBody>
          <a:bodyPr/>
          <a:lstStyle/>
          <a:p>
            <a:r>
              <a:rPr lang="en-US" dirty="0" err="1"/>
              <a:t>uiowa.edu</a:t>
            </a:r>
            <a:endParaRPr lang="en-US" dirty="0"/>
          </a:p>
        </p:txBody>
      </p:sp>
      <p:sp>
        <p:nvSpPr>
          <p:cNvPr id="4" name="Footer Placeholder 3">
            <a:extLst>
              <a:ext uri="{FF2B5EF4-FFF2-40B4-BE49-F238E27FC236}">
                <a16:creationId xmlns:a16="http://schemas.microsoft.com/office/drawing/2014/main" id="{DE2C2ECF-87F8-4FF3-9AD3-24240896F6A3}"/>
              </a:ext>
            </a:extLst>
          </p:cNvPr>
          <p:cNvSpPr>
            <a:spLocks noGrp="1"/>
          </p:cNvSpPr>
          <p:nvPr>
            <p:ph type="ftr" sz="quarter" idx="3"/>
          </p:nvPr>
        </p:nvSpPr>
        <p:spPr>
          <a:xfrm>
            <a:off x="717072" y="2365791"/>
            <a:ext cx="777202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310067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6468763" y="3105910"/>
            <a:ext cx="2020329"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endParaRPr lang="en-US" dirty="0"/>
          </a:p>
        </p:txBody>
      </p:sp>
      <p:sp>
        <p:nvSpPr>
          <p:cNvPr id="2" name="Footer Placeholder 1">
            <a:extLst>
              <a:ext uri="{FF2B5EF4-FFF2-40B4-BE49-F238E27FC236}">
                <a16:creationId xmlns:a16="http://schemas.microsoft.com/office/drawing/2014/main" id="{57AB9F6C-73AD-294A-A3E0-6E87246DD627}"/>
              </a:ext>
            </a:extLst>
          </p:cNvPr>
          <p:cNvSpPr>
            <a:spLocks noGrp="1"/>
          </p:cNvSpPr>
          <p:nvPr>
            <p:ph type="ftr" sz="quarter" idx="3"/>
          </p:nvPr>
        </p:nvSpPr>
        <p:spPr>
          <a:xfrm>
            <a:off x="717072" y="2365791"/>
            <a:ext cx="7772020" cy="365125"/>
          </a:xfrm>
        </p:spPr>
        <p:txBody>
          <a:bodyPr/>
          <a:lstStyle/>
          <a:p>
            <a:r>
              <a:rPr lang="en-US" dirty="0"/>
              <a:t>Insert-&gt;Header and Footer-&gt;Type Customizable Name</a:t>
            </a:r>
          </a:p>
        </p:txBody>
      </p:sp>
    </p:spTree>
    <p:extLst>
      <p:ext uri="{BB962C8B-B14F-4D97-AF65-F5344CB8AC3E}">
        <p14:creationId xmlns:p14="http://schemas.microsoft.com/office/powerpoint/2010/main" val="3987231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628650" y="4229810"/>
            <a:ext cx="7886700" cy="1311454"/>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a:xfrm>
            <a:off x="714376" y="2744661"/>
            <a:ext cx="7715249" cy="759906"/>
          </a:xfrm>
        </p:spPr>
        <p:txBody>
          <a:bodyPr>
            <a:normAutofit/>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a:xfrm>
            <a:off x="714376" y="3694740"/>
            <a:ext cx="7715249" cy="407460"/>
          </a:xfrm>
        </p:spPr>
        <p:txBody>
          <a:bodyPr>
            <a:normAutofit/>
          </a:bodyPr>
          <a:lstStyle/>
          <a:p>
            <a:r>
              <a:rPr lang="en-US"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4375" y="526778"/>
            <a:ext cx="7715251" cy="869089"/>
          </a:xfrm>
        </p:spPr>
        <p:txBody>
          <a:bodyPr/>
          <a:lstStyle/>
          <a:p>
            <a:r>
              <a:rPr lang="en-US" dirty="0"/>
              <a:t>Iconography</a:t>
            </a:r>
          </a:p>
        </p:txBody>
      </p:sp>
      <p:sp>
        <p:nvSpPr>
          <p:cNvPr id="14" name="Content Placeholder 13">
            <a:extLst>
              <a:ext uri="{FF2B5EF4-FFF2-40B4-BE49-F238E27FC236}">
                <a16:creationId xmlns:a16="http://schemas.microsoft.com/office/drawing/2014/main" id="{6D4279B7-2D60-F846-B93B-85274F5F0A05}"/>
              </a:ext>
            </a:extLst>
          </p:cNvPr>
          <p:cNvSpPr>
            <a:spLocks noGrp="1"/>
          </p:cNvSpPr>
          <p:nvPr>
            <p:ph idx="10"/>
          </p:nvPr>
        </p:nvSpPr>
        <p:spPr/>
        <p:txBody>
          <a:bodyPr>
            <a:normAutofit lnSpcReduction="10000"/>
          </a:bodyPr>
          <a:lstStyle/>
          <a:p>
            <a:r>
              <a:rPr lang="en-US" dirty="0"/>
              <a:t>Download the full brand icon set at </a:t>
            </a:r>
            <a:r>
              <a:rPr lang="en-US" dirty="0">
                <a:hlinkClick r:id="rId2"/>
              </a:rPr>
              <a:t>brand.uiowa.edu/graphic-elements</a:t>
            </a:r>
            <a:r>
              <a:rPr lang="en-US" dirty="0"/>
              <a:t>.</a:t>
            </a:r>
          </a:p>
          <a:p>
            <a:r>
              <a:rPr lang="en-US" dirty="0"/>
              <a:t>Academics/Research</a:t>
            </a:r>
          </a:p>
          <a:p>
            <a:r>
              <a:rPr lang="en-US" dirty="0"/>
              <a:t>Technology/Business</a:t>
            </a:r>
          </a:p>
          <a:p>
            <a:r>
              <a:rPr lang="en-US" dirty="0"/>
              <a:t>Campus Buildings</a:t>
            </a:r>
          </a:p>
          <a:p>
            <a:r>
              <a:rPr lang="en-US" dirty="0"/>
              <a:t>Nature/Recreation</a:t>
            </a:r>
          </a:p>
          <a:p>
            <a:r>
              <a:rPr lang="en-US" dirty="0"/>
              <a:t>Wayfinding/Transportation</a:t>
            </a:r>
          </a:p>
          <a:p>
            <a:r>
              <a:rPr lang="en-US" dirty="0"/>
              <a:t>Patient Care</a:t>
            </a:r>
          </a:p>
          <a:p>
            <a:r>
              <a:rPr lang="en-US" dirty="0"/>
              <a:t>Home/Personal</a:t>
            </a:r>
          </a:p>
          <a:p>
            <a:r>
              <a:rPr lang="en-US" dirty="0"/>
              <a:t>Entertainment</a:t>
            </a:r>
          </a:p>
          <a:p>
            <a:endParaRPr lang="en-US" dirty="0"/>
          </a:p>
        </p:txBody>
      </p:sp>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val="1"/>
              </a:ext>
            </a:extLst>
          </p:cNvPr>
          <p:cNvPicPr>
            <a:picLocks noChangeAspect="1"/>
          </p:cNvPicPr>
          <p:nvPr/>
        </p:nvPicPr>
        <p:blipFill rotWithShape="1">
          <a:blip r:embed="rId3"/>
          <a:srcRect r="47882"/>
          <a:stretch/>
        </p:blipFill>
        <p:spPr>
          <a:xfrm>
            <a:off x="5916201" y="2226169"/>
            <a:ext cx="2656391" cy="1951394"/>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val="1"/>
              </a:ext>
            </a:extLst>
          </p:cNvPr>
          <p:cNvPicPr>
            <a:picLocks noChangeAspect="1"/>
          </p:cNvPicPr>
          <p:nvPr/>
        </p:nvPicPr>
        <p:blipFill rotWithShape="1">
          <a:blip r:embed="rId3"/>
          <a:srcRect l="49687"/>
          <a:stretch/>
        </p:blipFill>
        <p:spPr>
          <a:xfrm>
            <a:off x="5963326" y="4007533"/>
            <a:ext cx="2564420" cy="1951394"/>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714376" y="2744661"/>
            <a:ext cx="7715249" cy="759906"/>
          </a:xfrm>
        </p:spPr>
        <p:txBody>
          <a:bodyPr>
            <a:normAutofit/>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1994" y="498296"/>
            <a:ext cx="3945731"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714375" y="1686758"/>
            <a:ext cx="394335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2"/>
              </a:rPr>
              <a:t>uiowa.photoshelter.com</a:t>
            </a:r>
            <a:r>
              <a:rPr lang="en-US" dirty="0"/>
              <a:t>.</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3"/>
          <a:srcRect l="18043" r="18043"/>
          <a:stretch/>
        </p:blipFill>
        <p:spPr>
          <a:xfrm>
            <a:off x="5378651" y="1"/>
            <a:ext cx="3771900" cy="6389511"/>
          </a:xfrm>
        </p:spPr>
      </p:pic>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302586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a:xfrm>
            <a:off x="714376" y="2744661"/>
            <a:ext cx="7715249" cy="759906"/>
          </a:xfrm>
        </p:spPr>
        <p:txBody>
          <a:bodyPr>
            <a:normAutofit fontScale="90000"/>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804316" y="2114551"/>
            <a:ext cx="604159" cy="603354"/>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1573517" y="2114550"/>
            <a:ext cx="604159" cy="603354"/>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2342718" y="2114551"/>
            <a:ext cx="604159" cy="603354"/>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3111918" y="2114549"/>
            <a:ext cx="604159" cy="603354"/>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3881119" y="2114549"/>
            <a:ext cx="604159" cy="603354"/>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4650320" y="2114549"/>
            <a:ext cx="604159" cy="603354"/>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5419521" y="2114551"/>
            <a:ext cx="604159" cy="603354"/>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6188721" y="2114549"/>
            <a:ext cx="604159" cy="603354"/>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6966325" y="2114549"/>
            <a:ext cx="604159" cy="603354"/>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7735526" y="2114549"/>
            <a:ext cx="604159" cy="603354"/>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804315" y="2772245"/>
            <a:ext cx="604159" cy="604159"/>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1573517" y="2772245"/>
            <a:ext cx="604159" cy="604159"/>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2327727" y="2772245"/>
            <a:ext cx="604159" cy="604159"/>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3111918" y="2772245"/>
            <a:ext cx="604159" cy="604159"/>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3881119" y="2772245"/>
            <a:ext cx="604159" cy="604159"/>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4658724" y="2772245"/>
            <a:ext cx="604159" cy="604159"/>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5419521" y="2772245"/>
            <a:ext cx="604159" cy="604159"/>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6188721" y="2772245"/>
            <a:ext cx="604159" cy="604159"/>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6966325" y="2772245"/>
            <a:ext cx="604159" cy="604159"/>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7735526" y="2772245"/>
            <a:ext cx="604159" cy="604159"/>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804316" y="3412269"/>
            <a:ext cx="604159" cy="604159"/>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1573517" y="3412269"/>
            <a:ext cx="604159" cy="604159"/>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2339350" y="3412269"/>
            <a:ext cx="607526" cy="607526"/>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3108551" y="3411464"/>
            <a:ext cx="604159" cy="604159"/>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3874384" y="3411464"/>
            <a:ext cx="604159" cy="604159"/>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4658724" y="3411464"/>
            <a:ext cx="604159" cy="604159"/>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5412786" y="3415080"/>
            <a:ext cx="604159" cy="604159"/>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6188721" y="3415080"/>
            <a:ext cx="604159" cy="604159"/>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6966325" y="3408653"/>
            <a:ext cx="604159" cy="603354"/>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7728792" y="3407848"/>
            <a:ext cx="604159" cy="604159"/>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804617" y="4049369"/>
            <a:ext cx="603858" cy="603858"/>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1573817" y="4049369"/>
            <a:ext cx="603858" cy="603858"/>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2327726" y="4049369"/>
            <a:ext cx="603858" cy="603858"/>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3112219" y="4049501"/>
            <a:ext cx="603858" cy="603858"/>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3866128" y="4049501"/>
            <a:ext cx="603858" cy="603858"/>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4659025" y="4049501"/>
            <a:ext cx="603858" cy="603858"/>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5410762" y="4049501"/>
            <a:ext cx="603858" cy="603858"/>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6189022" y="4049501"/>
            <a:ext cx="603858" cy="603858"/>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6966325" y="4049502"/>
            <a:ext cx="604159" cy="604159"/>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7728792" y="4049502"/>
            <a:ext cx="604159" cy="604159"/>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804315" y="4693402"/>
            <a:ext cx="603858" cy="603858"/>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1573517" y="4693457"/>
            <a:ext cx="603858" cy="603858"/>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2327726" y="4692760"/>
            <a:ext cx="603858" cy="603858"/>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3108551" y="4692760"/>
            <a:ext cx="603858" cy="603858"/>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3874685" y="4697003"/>
            <a:ext cx="603858" cy="603858"/>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4655509" y="4697003"/>
            <a:ext cx="603858" cy="603858"/>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5409719" y="4693457"/>
            <a:ext cx="603858" cy="603858"/>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6189022" y="4697003"/>
            <a:ext cx="603858" cy="603858"/>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6966626" y="4697003"/>
            <a:ext cx="603858" cy="603858"/>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7735526" y="4697003"/>
            <a:ext cx="603858" cy="603858"/>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103928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809937" y="2114551"/>
            <a:ext cx="604159" cy="604159"/>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1584732" y="2114551"/>
            <a:ext cx="604159" cy="604159"/>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2359527" y="2113746"/>
            <a:ext cx="604159" cy="604159"/>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3134322" y="2113746"/>
            <a:ext cx="604159" cy="604159"/>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3909117" y="2113746"/>
            <a:ext cx="604159" cy="604159"/>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4655806" y="2116895"/>
            <a:ext cx="604159" cy="604159"/>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5430601" y="2116895"/>
            <a:ext cx="604159" cy="604159"/>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6177290" y="2116895"/>
            <a:ext cx="604159" cy="604159"/>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6980191" y="2116895"/>
            <a:ext cx="604159" cy="604159"/>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7735526" y="2113746"/>
            <a:ext cx="604159" cy="604159"/>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807422" y="2771645"/>
            <a:ext cx="604159" cy="604159"/>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1573490" y="2771645"/>
            <a:ext cx="604159" cy="604159"/>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2339558" y="2771645"/>
            <a:ext cx="604159" cy="604159"/>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3105230" y="2771645"/>
            <a:ext cx="604159" cy="604159"/>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3909117" y="2771645"/>
            <a:ext cx="604159" cy="604159"/>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4655806" y="2777939"/>
            <a:ext cx="604159" cy="603354"/>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5417730" y="2774131"/>
            <a:ext cx="604159" cy="604159"/>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6177290" y="2771645"/>
            <a:ext cx="604159" cy="604159"/>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6966352" y="2774131"/>
            <a:ext cx="604159" cy="604159"/>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7736330" y="2761713"/>
            <a:ext cx="603354" cy="603354"/>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808226" y="3428738"/>
            <a:ext cx="603354" cy="603354"/>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807741" y="4045268"/>
            <a:ext cx="600216" cy="600216"/>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1572685" y="3428999"/>
            <a:ext cx="603354" cy="603354"/>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2325263" y="3428999"/>
            <a:ext cx="603354" cy="603354"/>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3105230" y="3428739"/>
            <a:ext cx="600913" cy="600913"/>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3912363" y="3428739"/>
            <a:ext cx="600913" cy="600913"/>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4655806" y="3425493"/>
            <a:ext cx="600913" cy="600913"/>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5430601" y="3424796"/>
            <a:ext cx="600913" cy="600913"/>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6172206" y="3424796"/>
            <a:ext cx="600913" cy="600913"/>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6969598" y="3424796"/>
            <a:ext cx="600913" cy="600913"/>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7738772" y="3432232"/>
            <a:ext cx="600913" cy="600913"/>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1572685" y="4045268"/>
            <a:ext cx="600216" cy="600216"/>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2325263" y="4045268"/>
            <a:ext cx="600216" cy="600216"/>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3105230" y="4045268"/>
            <a:ext cx="600216" cy="600216"/>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3909117" y="4045064"/>
            <a:ext cx="600216" cy="600216"/>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4656503" y="4045064"/>
            <a:ext cx="600216" cy="600216"/>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5421673" y="4033565"/>
            <a:ext cx="600216" cy="600216"/>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6198501" y="4045064"/>
            <a:ext cx="604159" cy="604159"/>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6969598" y="4045064"/>
            <a:ext cx="600913" cy="600913"/>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7738772" y="4045269"/>
            <a:ext cx="600913" cy="600913"/>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804208" y="4698186"/>
            <a:ext cx="600216" cy="600216"/>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1572685" y="4698186"/>
            <a:ext cx="600216" cy="600216"/>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2325263" y="4698186"/>
            <a:ext cx="600216" cy="600216"/>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3105230" y="4698186"/>
            <a:ext cx="600216" cy="600216"/>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3885196" y="4698186"/>
            <a:ext cx="600216" cy="600216"/>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4654571" y="4696137"/>
            <a:ext cx="600216" cy="600216"/>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5417730" y="4697621"/>
            <a:ext cx="600216" cy="600216"/>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6203912" y="4696924"/>
            <a:ext cx="600216" cy="600216"/>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6966352" y="4696924"/>
            <a:ext cx="600216" cy="600216"/>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7739468" y="4696137"/>
            <a:ext cx="600216" cy="600216"/>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0111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a:xfrm>
            <a:off x="711994" y="494273"/>
            <a:ext cx="7717631" cy="869089"/>
          </a:xfrm>
        </p:spPr>
        <p:txBody>
          <a:bodyPr/>
          <a:lstStyle/>
          <a:p>
            <a:r>
              <a:rPr lang="en-US" dirty="0"/>
              <a:t>Example of a Slide with Pie Chart</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237597685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4A1E4899-54A4-1F4F-9999-167A9433E2E8}"/>
              </a:ext>
            </a:extLst>
          </p:cNvPr>
          <p:cNvSpPr>
            <a:spLocks noGrp="1"/>
          </p:cNvSpPr>
          <p:nvPr>
            <p:ph type="ftr" sz="quarter" idx="3"/>
          </p:nvPr>
        </p:nvSpPr>
        <p:spPr>
          <a:xfrm>
            <a:off x="2073821" y="6441193"/>
            <a:ext cx="6513130" cy="365125"/>
          </a:xfrm>
        </p:spPr>
        <p:txBody>
          <a:bodyPr/>
          <a:lstStyle/>
          <a:p>
            <a:r>
              <a:rPr lang="en-US" dirty="0"/>
              <a:t>Insert-&gt;Header and Footer-&gt;Type Customizable Name</a:t>
            </a:r>
          </a:p>
        </p:txBody>
      </p:sp>
    </p:spTree>
    <p:extLst>
      <p:ext uri="{BB962C8B-B14F-4D97-AF65-F5344CB8AC3E}">
        <p14:creationId xmlns:p14="http://schemas.microsoft.com/office/powerpoint/2010/main" val="1969109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a:xfrm>
            <a:off x="711994" y="494273"/>
            <a:ext cx="7717631" cy="869089"/>
          </a:xfrm>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423165434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3">
            <a:extLst>
              <a:ext uri="{FF2B5EF4-FFF2-40B4-BE49-F238E27FC236}">
                <a16:creationId xmlns:a16="http://schemas.microsoft.com/office/drawing/2014/main" id="{DF40A2AE-C2CD-E740-BCE2-D417FB9599A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13636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Iowa State Map</a:t>
            </a:r>
          </a:p>
        </p:txBody>
      </p:sp>
      <p:sp>
        <p:nvSpPr>
          <p:cNvPr id="218" name="Footer Placeholder 3">
            <a:extLst>
              <a:ext uri="{FF2B5EF4-FFF2-40B4-BE49-F238E27FC236}">
                <a16:creationId xmlns:a16="http://schemas.microsoft.com/office/drawing/2014/main" id="{A8BD3B10-4B64-CE4A-A5F1-A6B1E852D7B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306" name="Group 305" descr="A county map of Iowa">
            <a:extLst>
              <a:ext uri="{FF2B5EF4-FFF2-40B4-BE49-F238E27FC236}">
                <a16:creationId xmlns:a16="http://schemas.microsoft.com/office/drawing/2014/main" id="{8D9F3090-7999-A14D-B46B-372D5F8D81A1}"/>
              </a:ext>
            </a:extLst>
          </p:cNvPr>
          <p:cNvGrpSpPr/>
          <p:nvPr/>
        </p:nvGrpSpPr>
        <p:grpSpPr>
          <a:xfrm>
            <a:off x="1584394" y="1775090"/>
            <a:ext cx="6496580" cy="4286880"/>
            <a:chOff x="2847710" y="1813078"/>
            <a:chExt cx="6496580" cy="4286880"/>
          </a:xfrm>
          <a:solidFill>
            <a:schemeClr val="bg1">
              <a:lumMod val="85000"/>
            </a:schemeClr>
          </a:solidFill>
        </p:grpSpPr>
        <p:grpSp>
          <p:nvGrpSpPr>
            <p:cNvPr id="307" name="Group 306">
              <a:extLst>
                <a:ext uri="{FF2B5EF4-FFF2-40B4-BE49-F238E27FC236}">
                  <a16:creationId xmlns:a16="http://schemas.microsoft.com/office/drawing/2014/main" id="{462E298A-FFA0-8B41-9707-199D8C92DCDC}"/>
                </a:ext>
              </a:extLst>
            </p:cNvPr>
            <p:cNvGrpSpPr/>
            <p:nvPr/>
          </p:nvGrpSpPr>
          <p:grpSpPr>
            <a:xfrm>
              <a:off x="2847710" y="1813078"/>
              <a:ext cx="6496580" cy="4286880"/>
              <a:chOff x="2871228" y="1672240"/>
              <a:chExt cx="6449544" cy="4255841"/>
            </a:xfrm>
            <a:grpFill/>
          </p:grpSpPr>
          <p:sp>
            <p:nvSpPr>
              <p:cNvPr id="413" name="Rectangle 322">
                <a:extLst>
                  <a:ext uri="{FF2B5EF4-FFF2-40B4-BE49-F238E27FC236}">
                    <a16:creationId xmlns:a16="http://schemas.microsoft.com/office/drawing/2014/main" id="{382BC0D2-8453-9F44-A1E7-9176D2E16E26}"/>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4" name="Rectangle 324">
                <a:extLst>
                  <a:ext uri="{FF2B5EF4-FFF2-40B4-BE49-F238E27FC236}">
                    <a16:creationId xmlns:a16="http://schemas.microsoft.com/office/drawing/2014/main" id="{BC5ADB9B-036F-DC49-8747-3731B3DE0E60}"/>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5" name="Rectangle 325">
                <a:extLst>
                  <a:ext uri="{FF2B5EF4-FFF2-40B4-BE49-F238E27FC236}">
                    <a16:creationId xmlns:a16="http://schemas.microsoft.com/office/drawing/2014/main" id="{644FD275-CFA0-324D-B2C5-D248278028EB}"/>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6" name="Rectangle 326">
                <a:extLst>
                  <a:ext uri="{FF2B5EF4-FFF2-40B4-BE49-F238E27FC236}">
                    <a16:creationId xmlns:a16="http://schemas.microsoft.com/office/drawing/2014/main" id="{F7F7E841-3EB6-C346-9E83-D2E15EAD0D24}"/>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7" name="Rectangle 327">
                <a:extLst>
                  <a:ext uri="{FF2B5EF4-FFF2-40B4-BE49-F238E27FC236}">
                    <a16:creationId xmlns:a16="http://schemas.microsoft.com/office/drawing/2014/main" id="{D1639801-AF00-B041-B26A-E98A4665FF67}"/>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8" name="Freeform 328">
                <a:extLst>
                  <a:ext uri="{FF2B5EF4-FFF2-40B4-BE49-F238E27FC236}">
                    <a16:creationId xmlns:a16="http://schemas.microsoft.com/office/drawing/2014/main" id="{938B5A2C-356F-914E-B641-3BA8A8523E6B}"/>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19" name="Freeform 329">
                <a:extLst>
                  <a:ext uri="{FF2B5EF4-FFF2-40B4-BE49-F238E27FC236}">
                    <a16:creationId xmlns:a16="http://schemas.microsoft.com/office/drawing/2014/main" id="{EEFCEEBD-787D-F04D-A7AF-4CC4E968880A}"/>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0" name="Rectangle 330">
                <a:extLst>
                  <a:ext uri="{FF2B5EF4-FFF2-40B4-BE49-F238E27FC236}">
                    <a16:creationId xmlns:a16="http://schemas.microsoft.com/office/drawing/2014/main" id="{8E5DF2E4-7DD7-684B-8AC4-8874AAC8D5D8}"/>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1" name="Rectangle 331">
                <a:extLst>
                  <a:ext uri="{FF2B5EF4-FFF2-40B4-BE49-F238E27FC236}">
                    <a16:creationId xmlns:a16="http://schemas.microsoft.com/office/drawing/2014/main" id="{D5BBA505-FFA1-074B-B83D-DD801DF46C60}"/>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2" name="Rectangle 332">
                <a:extLst>
                  <a:ext uri="{FF2B5EF4-FFF2-40B4-BE49-F238E27FC236}">
                    <a16:creationId xmlns:a16="http://schemas.microsoft.com/office/drawing/2014/main" id="{91F22E2D-B2F5-5A41-B425-18EFEF0DE709}"/>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3" name="Rectangle 333">
                <a:extLst>
                  <a:ext uri="{FF2B5EF4-FFF2-40B4-BE49-F238E27FC236}">
                    <a16:creationId xmlns:a16="http://schemas.microsoft.com/office/drawing/2014/main" id="{A50945C3-5555-C64B-A27A-60C6F1D1F859}"/>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4" name="Freeform 334">
                <a:extLst>
                  <a:ext uri="{FF2B5EF4-FFF2-40B4-BE49-F238E27FC236}">
                    <a16:creationId xmlns:a16="http://schemas.microsoft.com/office/drawing/2014/main" id="{2E4229AC-561C-2E4F-8E9D-7B9102B28879}"/>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5" name="Rectangle 335">
                <a:extLst>
                  <a:ext uri="{FF2B5EF4-FFF2-40B4-BE49-F238E27FC236}">
                    <a16:creationId xmlns:a16="http://schemas.microsoft.com/office/drawing/2014/main" id="{4416E985-A873-DC4A-BB2C-41902B9A57E8}"/>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6" name="Rectangle 356">
                <a:extLst>
                  <a:ext uri="{FF2B5EF4-FFF2-40B4-BE49-F238E27FC236}">
                    <a16:creationId xmlns:a16="http://schemas.microsoft.com/office/drawing/2014/main" id="{7473E96D-2279-DC4D-88F4-36630A8A2D52}"/>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7" name="Rectangle 357">
                <a:extLst>
                  <a:ext uri="{FF2B5EF4-FFF2-40B4-BE49-F238E27FC236}">
                    <a16:creationId xmlns:a16="http://schemas.microsoft.com/office/drawing/2014/main" id="{8ECDFEDD-F896-9A40-96DC-3F156DAC671E}"/>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8" name="Rectangle 359">
                <a:extLst>
                  <a:ext uri="{FF2B5EF4-FFF2-40B4-BE49-F238E27FC236}">
                    <a16:creationId xmlns:a16="http://schemas.microsoft.com/office/drawing/2014/main" id="{F36DB9B6-DA6C-6C46-9770-87057692AD34}"/>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9" name="Rectangle 360">
                <a:extLst>
                  <a:ext uri="{FF2B5EF4-FFF2-40B4-BE49-F238E27FC236}">
                    <a16:creationId xmlns:a16="http://schemas.microsoft.com/office/drawing/2014/main" id="{29F5C4CE-717F-1141-832C-047BCE778E13}"/>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0" name="Rectangle 361">
                <a:extLst>
                  <a:ext uri="{FF2B5EF4-FFF2-40B4-BE49-F238E27FC236}">
                    <a16:creationId xmlns:a16="http://schemas.microsoft.com/office/drawing/2014/main" id="{17526152-1FE9-9447-83B1-17F8789A36E8}"/>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1" name="Freeform 363">
                <a:extLst>
                  <a:ext uri="{FF2B5EF4-FFF2-40B4-BE49-F238E27FC236}">
                    <a16:creationId xmlns:a16="http://schemas.microsoft.com/office/drawing/2014/main" id="{94F39513-8F8F-EC41-8D21-DD0142B64C39}"/>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32" name="Rectangle 364">
                <a:extLst>
                  <a:ext uri="{FF2B5EF4-FFF2-40B4-BE49-F238E27FC236}">
                    <a16:creationId xmlns:a16="http://schemas.microsoft.com/office/drawing/2014/main" id="{EC0549D2-6B88-C54B-A5BB-7D30AE2E3E80}"/>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3" name="Rectangle 365">
                <a:extLst>
                  <a:ext uri="{FF2B5EF4-FFF2-40B4-BE49-F238E27FC236}">
                    <a16:creationId xmlns:a16="http://schemas.microsoft.com/office/drawing/2014/main" id="{8614C3D3-E4C4-704E-97FB-222A20D11CA4}"/>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4" name="Rectangle 366">
                <a:extLst>
                  <a:ext uri="{FF2B5EF4-FFF2-40B4-BE49-F238E27FC236}">
                    <a16:creationId xmlns:a16="http://schemas.microsoft.com/office/drawing/2014/main" id="{3F36A353-D2DF-CF47-96D7-737F10A80679}"/>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5" name="Rectangle 367">
                <a:extLst>
                  <a:ext uri="{FF2B5EF4-FFF2-40B4-BE49-F238E27FC236}">
                    <a16:creationId xmlns:a16="http://schemas.microsoft.com/office/drawing/2014/main" id="{7A721BDB-8DA5-0F4B-B41E-58870EE06706}"/>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6" name="Rectangle 368">
                <a:extLst>
                  <a:ext uri="{FF2B5EF4-FFF2-40B4-BE49-F238E27FC236}">
                    <a16:creationId xmlns:a16="http://schemas.microsoft.com/office/drawing/2014/main" id="{0FA22C85-CD12-8E47-8201-5140BB98669B}"/>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7" name="Rectangle 369">
                <a:extLst>
                  <a:ext uri="{FF2B5EF4-FFF2-40B4-BE49-F238E27FC236}">
                    <a16:creationId xmlns:a16="http://schemas.microsoft.com/office/drawing/2014/main" id="{BC2D7843-B5F6-9547-B8B5-7F615630CF84}"/>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8" name="Rectangle 370">
                <a:extLst>
                  <a:ext uri="{FF2B5EF4-FFF2-40B4-BE49-F238E27FC236}">
                    <a16:creationId xmlns:a16="http://schemas.microsoft.com/office/drawing/2014/main" id="{5F172B2B-F619-3A4F-AC9E-4CE495F9CDFD}"/>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9" name="Freeform 371">
                <a:extLst>
                  <a:ext uri="{FF2B5EF4-FFF2-40B4-BE49-F238E27FC236}">
                    <a16:creationId xmlns:a16="http://schemas.microsoft.com/office/drawing/2014/main" id="{66399CB4-EB8D-274C-AD7C-0F8E1BC1B3A8}"/>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0" name="Rectangle 372">
                <a:extLst>
                  <a:ext uri="{FF2B5EF4-FFF2-40B4-BE49-F238E27FC236}">
                    <a16:creationId xmlns:a16="http://schemas.microsoft.com/office/drawing/2014/main" id="{A236B2D4-8801-6140-B2AA-A2CB6153E9A2}"/>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1" name="Freeform 373">
                <a:extLst>
                  <a:ext uri="{FF2B5EF4-FFF2-40B4-BE49-F238E27FC236}">
                    <a16:creationId xmlns:a16="http://schemas.microsoft.com/office/drawing/2014/main" id="{F772895E-7ED2-7948-8CEF-4CA333811D28}"/>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2" name="Freeform 374">
                <a:extLst>
                  <a:ext uri="{FF2B5EF4-FFF2-40B4-BE49-F238E27FC236}">
                    <a16:creationId xmlns:a16="http://schemas.microsoft.com/office/drawing/2014/main" id="{6808C187-954A-C143-BC24-B413FF216B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3" name="Rectangle 375">
                <a:extLst>
                  <a:ext uri="{FF2B5EF4-FFF2-40B4-BE49-F238E27FC236}">
                    <a16:creationId xmlns:a16="http://schemas.microsoft.com/office/drawing/2014/main" id="{61C17947-6E15-EE45-ADE6-D33D40C5ADFD}"/>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4" name="Freeform 376">
                <a:extLst>
                  <a:ext uri="{FF2B5EF4-FFF2-40B4-BE49-F238E27FC236}">
                    <a16:creationId xmlns:a16="http://schemas.microsoft.com/office/drawing/2014/main" id="{52E5BBD7-4CFB-6848-8641-EA327431F7E1}"/>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5" name="Rectangle 323">
                <a:extLst>
                  <a:ext uri="{FF2B5EF4-FFF2-40B4-BE49-F238E27FC236}">
                    <a16:creationId xmlns:a16="http://schemas.microsoft.com/office/drawing/2014/main" id="{C9B82334-6DDC-B045-8AEF-A662B85DB943}"/>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6" name="Freeform 336">
                <a:extLst>
                  <a:ext uri="{FF2B5EF4-FFF2-40B4-BE49-F238E27FC236}">
                    <a16:creationId xmlns:a16="http://schemas.microsoft.com/office/drawing/2014/main" id="{F1D6CFFE-03D1-114B-BF36-2199343428CD}"/>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7" name="Rectangle 446">
                <a:extLst>
                  <a:ext uri="{FF2B5EF4-FFF2-40B4-BE49-F238E27FC236}">
                    <a16:creationId xmlns:a16="http://schemas.microsoft.com/office/drawing/2014/main" id="{1235A8B3-525B-9940-B449-88083556D4F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8" name="Rectangle 447">
                <a:extLst>
                  <a:ext uri="{FF2B5EF4-FFF2-40B4-BE49-F238E27FC236}">
                    <a16:creationId xmlns:a16="http://schemas.microsoft.com/office/drawing/2014/main" id="{B7718800-04DD-AD41-AE15-CBD6591175AA}"/>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9" name="Freeform 41">
                <a:extLst>
                  <a:ext uri="{FF2B5EF4-FFF2-40B4-BE49-F238E27FC236}">
                    <a16:creationId xmlns:a16="http://schemas.microsoft.com/office/drawing/2014/main" id="{0190C960-66AB-5B43-A2D2-88C07C25E145}"/>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0" name="Rectangle 342">
                <a:extLst>
                  <a:ext uri="{FF2B5EF4-FFF2-40B4-BE49-F238E27FC236}">
                    <a16:creationId xmlns:a16="http://schemas.microsoft.com/office/drawing/2014/main" id="{A8B11DCD-1EA1-534A-AD0E-E0E06A8CA0CC}"/>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451" name="Rectangle 343">
                <a:extLst>
                  <a:ext uri="{FF2B5EF4-FFF2-40B4-BE49-F238E27FC236}">
                    <a16:creationId xmlns:a16="http://schemas.microsoft.com/office/drawing/2014/main" id="{9F356EF8-C515-004C-84B5-C9A9558E1A74}"/>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2" name="Rectangle 344">
                <a:extLst>
                  <a:ext uri="{FF2B5EF4-FFF2-40B4-BE49-F238E27FC236}">
                    <a16:creationId xmlns:a16="http://schemas.microsoft.com/office/drawing/2014/main" id="{B15F9412-21EB-0A40-A4F2-EB853D18C4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3" name="Rectangle 345">
                <a:extLst>
                  <a:ext uri="{FF2B5EF4-FFF2-40B4-BE49-F238E27FC236}">
                    <a16:creationId xmlns:a16="http://schemas.microsoft.com/office/drawing/2014/main" id="{73DB5CBC-6192-8141-B1A8-8F4F46054437}"/>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4" name="Freeform 347">
                <a:extLst>
                  <a:ext uri="{FF2B5EF4-FFF2-40B4-BE49-F238E27FC236}">
                    <a16:creationId xmlns:a16="http://schemas.microsoft.com/office/drawing/2014/main" id="{E31D81BB-F712-1040-B774-7FB0286A664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5" name="Freeform 348">
                <a:extLst>
                  <a:ext uri="{FF2B5EF4-FFF2-40B4-BE49-F238E27FC236}">
                    <a16:creationId xmlns:a16="http://schemas.microsoft.com/office/drawing/2014/main" id="{09748F7E-CA4D-EF4A-B488-E44E9B30603C}"/>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6" name="Freeform 350">
                <a:extLst>
                  <a:ext uri="{FF2B5EF4-FFF2-40B4-BE49-F238E27FC236}">
                    <a16:creationId xmlns:a16="http://schemas.microsoft.com/office/drawing/2014/main" id="{53BECDC0-D59B-0940-BEE8-F85E5703E5A7}"/>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7" name="Freeform 351">
                <a:extLst>
                  <a:ext uri="{FF2B5EF4-FFF2-40B4-BE49-F238E27FC236}">
                    <a16:creationId xmlns:a16="http://schemas.microsoft.com/office/drawing/2014/main" id="{4EFB0E21-146C-0241-AFF5-E18797D403E8}"/>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8" name="Rectangle 358">
                <a:extLst>
                  <a:ext uri="{FF2B5EF4-FFF2-40B4-BE49-F238E27FC236}">
                    <a16:creationId xmlns:a16="http://schemas.microsoft.com/office/drawing/2014/main" id="{DAB4B316-15A9-FE4F-ADA8-886E6F86D3DC}"/>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9" name="Freeform 377">
                <a:extLst>
                  <a:ext uri="{FF2B5EF4-FFF2-40B4-BE49-F238E27FC236}">
                    <a16:creationId xmlns:a16="http://schemas.microsoft.com/office/drawing/2014/main" id="{EAF26871-B67B-BB41-8AC7-BAED19C576A7}"/>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0" name="Rectangle 378">
                <a:extLst>
                  <a:ext uri="{FF2B5EF4-FFF2-40B4-BE49-F238E27FC236}">
                    <a16:creationId xmlns:a16="http://schemas.microsoft.com/office/drawing/2014/main" id="{DBBDFE85-6512-E540-BCC6-9220DEBA33F2}"/>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1" name="Freeform 379">
                <a:extLst>
                  <a:ext uri="{FF2B5EF4-FFF2-40B4-BE49-F238E27FC236}">
                    <a16:creationId xmlns:a16="http://schemas.microsoft.com/office/drawing/2014/main" id="{2018AB3D-9395-F043-BFE9-F8AB0243C3E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2" name="Freeform 380">
                <a:extLst>
                  <a:ext uri="{FF2B5EF4-FFF2-40B4-BE49-F238E27FC236}">
                    <a16:creationId xmlns:a16="http://schemas.microsoft.com/office/drawing/2014/main" id="{7D893A25-0908-0A47-A1A2-6DB3A8C5AC99}"/>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3" name="Freeform 381">
                <a:extLst>
                  <a:ext uri="{FF2B5EF4-FFF2-40B4-BE49-F238E27FC236}">
                    <a16:creationId xmlns:a16="http://schemas.microsoft.com/office/drawing/2014/main" id="{911D809E-07EF-9848-AFEA-377B56B212C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4" name="Freeform 382">
                <a:extLst>
                  <a:ext uri="{FF2B5EF4-FFF2-40B4-BE49-F238E27FC236}">
                    <a16:creationId xmlns:a16="http://schemas.microsoft.com/office/drawing/2014/main" id="{1D2B9E93-F342-D247-BE80-AA185543DEE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5" name="Rectangle 383">
                <a:extLst>
                  <a:ext uri="{FF2B5EF4-FFF2-40B4-BE49-F238E27FC236}">
                    <a16:creationId xmlns:a16="http://schemas.microsoft.com/office/drawing/2014/main" id="{FCB2FB1F-0B3B-374F-99A3-8F5F51A5FA75}"/>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6" name="Rectangle 384">
                <a:extLst>
                  <a:ext uri="{FF2B5EF4-FFF2-40B4-BE49-F238E27FC236}">
                    <a16:creationId xmlns:a16="http://schemas.microsoft.com/office/drawing/2014/main" id="{FA5F53D4-C02F-7E49-9DE9-94FDE4E4ED49}"/>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7" name="Rectangle 385">
                <a:extLst>
                  <a:ext uri="{FF2B5EF4-FFF2-40B4-BE49-F238E27FC236}">
                    <a16:creationId xmlns:a16="http://schemas.microsoft.com/office/drawing/2014/main" id="{FBDD2B90-399F-8D42-B3DB-35572549F411}"/>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8" name="Rectangle 386">
                <a:extLst>
                  <a:ext uri="{FF2B5EF4-FFF2-40B4-BE49-F238E27FC236}">
                    <a16:creationId xmlns:a16="http://schemas.microsoft.com/office/drawing/2014/main" id="{7A580B94-5742-8643-BE80-CF749615FEC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9" name="Rectangle 387">
                <a:extLst>
                  <a:ext uri="{FF2B5EF4-FFF2-40B4-BE49-F238E27FC236}">
                    <a16:creationId xmlns:a16="http://schemas.microsoft.com/office/drawing/2014/main" id="{31A92840-7FB3-CC4C-92E1-A0B2F69F42D4}"/>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0" name="Rectangle 388">
                <a:extLst>
                  <a:ext uri="{FF2B5EF4-FFF2-40B4-BE49-F238E27FC236}">
                    <a16:creationId xmlns:a16="http://schemas.microsoft.com/office/drawing/2014/main" id="{5FD4064C-8B6D-154A-8781-AE6D28783D2A}"/>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1" name="Rectangle 389">
                <a:extLst>
                  <a:ext uri="{FF2B5EF4-FFF2-40B4-BE49-F238E27FC236}">
                    <a16:creationId xmlns:a16="http://schemas.microsoft.com/office/drawing/2014/main" id="{96DFE21B-0F79-9947-A127-890E80A8DBB4}"/>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2" name="Rectangle 390">
                <a:extLst>
                  <a:ext uri="{FF2B5EF4-FFF2-40B4-BE49-F238E27FC236}">
                    <a16:creationId xmlns:a16="http://schemas.microsoft.com/office/drawing/2014/main" id="{BEBBAED5-6620-B546-9838-43FEB203FEE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3" name="Freeform 391">
                <a:extLst>
                  <a:ext uri="{FF2B5EF4-FFF2-40B4-BE49-F238E27FC236}">
                    <a16:creationId xmlns:a16="http://schemas.microsoft.com/office/drawing/2014/main" id="{1230505D-3024-004A-AC00-4CAB5E7D61F8}"/>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4" name="Rectangle 392">
                <a:extLst>
                  <a:ext uri="{FF2B5EF4-FFF2-40B4-BE49-F238E27FC236}">
                    <a16:creationId xmlns:a16="http://schemas.microsoft.com/office/drawing/2014/main" id="{B966E40C-3456-F844-9D84-2EB79677620A}"/>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5" name="Rectangle 346">
                <a:extLst>
                  <a:ext uri="{FF2B5EF4-FFF2-40B4-BE49-F238E27FC236}">
                    <a16:creationId xmlns:a16="http://schemas.microsoft.com/office/drawing/2014/main" id="{FAB81FB8-9A9A-0949-9B3C-FB8D78FBFD97}"/>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6" name="Freeform 349">
                <a:extLst>
                  <a:ext uri="{FF2B5EF4-FFF2-40B4-BE49-F238E27FC236}">
                    <a16:creationId xmlns:a16="http://schemas.microsoft.com/office/drawing/2014/main" id="{F0C3C2B5-9A30-7C40-A1CD-D8885F60B3F7}"/>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7" name="Rectangle 352">
                <a:extLst>
                  <a:ext uri="{FF2B5EF4-FFF2-40B4-BE49-F238E27FC236}">
                    <a16:creationId xmlns:a16="http://schemas.microsoft.com/office/drawing/2014/main" id="{D0AFC228-2D7E-DA47-9139-AA03CD5873FC}"/>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8" name="Rectangle 353">
                <a:extLst>
                  <a:ext uri="{FF2B5EF4-FFF2-40B4-BE49-F238E27FC236}">
                    <a16:creationId xmlns:a16="http://schemas.microsoft.com/office/drawing/2014/main" id="{A89558D6-3E5C-4141-8BD3-B4F3136BFFB8}"/>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9" name="Rectangle 394">
                <a:extLst>
                  <a:ext uri="{FF2B5EF4-FFF2-40B4-BE49-F238E27FC236}">
                    <a16:creationId xmlns:a16="http://schemas.microsoft.com/office/drawing/2014/main" id="{66218E4D-2155-0D4B-AFC3-81048E6A1D28}"/>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0" name="Freeform 395">
                <a:extLst>
                  <a:ext uri="{FF2B5EF4-FFF2-40B4-BE49-F238E27FC236}">
                    <a16:creationId xmlns:a16="http://schemas.microsoft.com/office/drawing/2014/main" id="{FC40DD67-BDA0-2440-B97D-2797D2CAA37E}"/>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1" name="Rectangle 396">
                <a:extLst>
                  <a:ext uri="{FF2B5EF4-FFF2-40B4-BE49-F238E27FC236}">
                    <a16:creationId xmlns:a16="http://schemas.microsoft.com/office/drawing/2014/main" id="{A5CE5BE3-5582-0245-9B9E-CADA47AA8947}"/>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2" name="Freeform 398">
                <a:extLst>
                  <a:ext uri="{FF2B5EF4-FFF2-40B4-BE49-F238E27FC236}">
                    <a16:creationId xmlns:a16="http://schemas.microsoft.com/office/drawing/2014/main" id="{0EF474A2-E4E6-F248-AF2D-2A42C1D750ED}"/>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3" name="Rectangle 399">
                <a:extLst>
                  <a:ext uri="{FF2B5EF4-FFF2-40B4-BE49-F238E27FC236}">
                    <a16:creationId xmlns:a16="http://schemas.microsoft.com/office/drawing/2014/main" id="{25733383-317C-0E4A-B8A4-8D022C37CD62}"/>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4" name="Rectangle 400">
                <a:extLst>
                  <a:ext uri="{FF2B5EF4-FFF2-40B4-BE49-F238E27FC236}">
                    <a16:creationId xmlns:a16="http://schemas.microsoft.com/office/drawing/2014/main" id="{7D1CD90A-5E99-744E-8444-C3E1BD4651F3}"/>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5" name="Rectangle 401">
                <a:extLst>
                  <a:ext uri="{FF2B5EF4-FFF2-40B4-BE49-F238E27FC236}">
                    <a16:creationId xmlns:a16="http://schemas.microsoft.com/office/drawing/2014/main" id="{6E922BF9-B009-D145-B2DA-815E143E11DF}"/>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6" name="Freeform 402">
                <a:extLst>
                  <a:ext uri="{FF2B5EF4-FFF2-40B4-BE49-F238E27FC236}">
                    <a16:creationId xmlns:a16="http://schemas.microsoft.com/office/drawing/2014/main" id="{AE3CC953-E39B-E24E-BAE1-5BC11FBB4689}"/>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7" name="Rectangle 404">
                <a:extLst>
                  <a:ext uri="{FF2B5EF4-FFF2-40B4-BE49-F238E27FC236}">
                    <a16:creationId xmlns:a16="http://schemas.microsoft.com/office/drawing/2014/main" id="{9F52DA9A-59BD-C742-B809-D34245BCAAE8}"/>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488" name="Rectangle 405">
                <a:extLst>
                  <a:ext uri="{FF2B5EF4-FFF2-40B4-BE49-F238E27FC236}">
                    <a16:creationId xmlns:a16="http://schemas.microsoft.com/office/drawing/2014/main" id="{A3C90E29-9601-734D-B7DC-E03AA7220D48}"/>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9" name="Rectangle 406">
                <a:extLst>
                  <a:ext uri="{FF2B5EF4-FFF2-40B4-BE49-F238E27FC236}">
                    <a16:creationId xmlns:a16="http://schemas.microsoft.com/office/drawing/2014/main" id="{663C6BC4-03A3-A24A-AD04-53CAE29F1AF9}"/>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0" name="Rectangle 408">
                <a:extLst>
                  <a:ext uri="{FF2B5EF4-FFF2-40B4-BE49-F238E27FC236}">
                    <a16:creationId xmlns:a16="http://schemas.microsoft.com/office/drawing/2014/main" id="{9DA76C5B-B759-5C4A-9B90-CE0F8AE66AB6}"/>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1" name="Freeform 410">
                <a:extLst>
                  <a:ext uri="{FF2B5EF4-FFF2-40B4-BE49-F238E27FC236}">
                    <a16:creationId xmlns:a16="http://schemas.microsoft.com/office/drawing/2014/main" id="{E5F9879E-386A-CD4E-AB5E-E2146D95E59E}"/>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2" name="Rectangle 413">
                <a:extLst>
                  <a:ext uri="{FF2B5EF4-FFF2-40B4-BE49-F238E27FC236}">
                    <a16:creationId xmlns:a16="http://schemas.microsoft.com/office/drawing/2014/main" id="{442EC5C6-52A3-404C-9188-8FEED096795A}"/>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3" name="Rectangle 414">
                <a:extLst>
                  <a:ext uri="{FF2B5EF4-FFF2-40B4-BE49-F238E27FC236}">
                    <a16:creationId xmlns:a16="http://schemas.microsoft.com/office/drawing/2014/main" id="{B2DDA57F-DBED-4341-863C-1B98C9652C56}"/>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4" name="Rectangle 415">
                <a:extLst>
                  <a:ext uri="{FF2B5EF4-FFF2-40B4-BE49-F238E27FC236}">
                    <a16:creationId xmlns:a16="http://schemas.microsoft.com/office/drawing/2014/main" id="{456B5F4D-02A2-CC43-9301-F52A051C3FFB}"/>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5" name="Freeform 416">
                <a:extLst>
                  <a:ext uri="{FF2B5EF4-FFF2-40B4-BE49-F238E27FC236}">
                    <a16:creationId xmlns:a16="http://schemas.microsoft.com/office/drawing/2014/main" id="{04C0065B-C8E5-1045-B5A8-C87012DBCBD6}"/>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6" name="Rectangle 418">
                <a:extLst>
                  <a:ext uri="{FF2B5EF4-FFF2-40B4-BE49-F238E27FC236}">
                    <a16:creationId xmlns:a16="http://schemas.microsoft.com/office/drawing/2014/main" id="{4F18C4AA-CB49-0945-9B9C-89B8D7F1F136}"/>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7" name="Freeform 419">
                <a:extLst>
                  <a:ext uri="{FF2B5EF4-FFF2-40B4-BE49-F238E27FC236}">
                    <a16:creationId xmlns:a16="http://schemas.microsoft.com/office/drawing/2014/main" id="{98C3D9B2-F157-8F4B-A5A3-42E4889283CC}"/>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8" name="Freeform 420">
                <a:extLst>
                  <a:ext uri="{FF2B5EF4-FFF2-40B4-BE49-F238E27FC236}">
                    <a16:creationId xmlns:a16="http://schemas.microsoft.com/office/drawing/2014/main" id="{273F3C96-AEF6-9C42-B758-39C68E3C4A0E}"/>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9" name="Freeform 421">
                <a:extLst>
                  <a:ext uri="{FF2B5EF4-FFF2-40B4-BE49-F238E27FC236}">
                    <a16:creationId xmlns:a16="http://schemas.microsoft.com/office/drawing/2014/main" id="{D5C1C041-BB12-D941-9F10-980342A8AFF2}"/>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0" name="Freeform 422">
                <a:extLst>
                  <a:ext uri="{FF2B5EF4-FFF2-40B4-BE49-F238E27FC236}">
                    <a16:creationId xmlns:a16="http://schemas.microsoft.com/office/drawing/2014/main" id="{56C617F9-9054-284B-B17C-6427523D2899}"/>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1" name="Rectangle 423">
                <a:extLst>
                  <a:ext uri="{FF2B5EF4-FFF2-40B4-BE49-F238E27FC236}">
                    <a16:creationId xmlns:a16="http://schemas.microsoft.com/office/drawing/2014/main" id="{C614E4F1-8419-1E4D-A6D6-6FC88A81F23C}"/>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2" name="Freeform 424">
                <a:extLst>
                  <a:ext uri="{FF2B5EF4-FFF2-40B4-BE49-F238E27FC236}">
                    <a16:creationId xmlns:a16="http://schemas.microsoft.com/office/drawing/2014/main" id="{89C389BF-94B5-8D48-9F49-C30BD4CD2BB3}"/>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3" name="Freeform 425">
                <a:extLst>
                  <a:ext uri="{FF2B5EF4-FFF2-40B4-BE49-F238E27FC236}">
                    <a16:creationId xmlns:a16="http://schemas.microsoft.com/office/drawing/2014/main" id="{E6CC08E4-D280-0E45-9D13-49FC0436586C}"/>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4" name="Rectangle 523">
                <a:extLst>
                  <a:ext uri="{FF2B5EF4-FFF2-40B4-BE49-F238E27FC236}">
                    <a16:creationId xmlns:a16="http://schemas.microsoft.com/office/drawing/2014/main" id="{7A01D908-0BF4-F645-A9A4-30DB61A2CADA}"/>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5" name="Freeform 342">
                <a:extLst>
                  <a:ext uri="{FF2B5EF4-FFF2-40B4-BE49-F238E27FC236}">
                    <a16:creationId xmlns:a16="http://schemas.microsoft.com/office/drawing/2014/main" id="{144CF940-CBF9-8A41-A91F-F4DD3971B9F7}"/>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6" name="Freeform 343">
                <a:extLst>
                  <a:ext uri="{FF2B5EF4-FFF2-40B4-BE49-F238E27FC236}">
                    <a16:creationId xmlns:a16="http://schemas.microsoft.com/office/drawing/2014/main" id="{EE8692D3-8A07-A746-A0E1-761F5BE22111}"/>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507" name="Rectangle 344">
                <a:extLst>
                  <a:ext uri="{FF2B5EF4-FFF2-40B4-BE49-F238E27FC236}">
                    <a16:creationId xmlns:a16="http://schemas.microsoft.com/office/drawing/2014/main" id="{1977658C-5633-7E49-9B51-6B16C317C417}"/>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8" name="Freeform 345">
                <a:extLst>
                  <a:ext uri="{FF2B5EF4-FFF2-40B4-BE49-F238E27FC236}">
                    <a16:creationId xmlns:a16="http://schemas.microsoft.com/office/drawing/2014/main" id="{C19A4313-B9A0-E34E-AD7C-DE254189855E}"/>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9" name="Rectangle 346">
                <a:extLst>
                  <a:ext uri="{FF2B5EF4-FFF2-40B4-BE49-F238E27FC236}">
                    <a16:creationId xmlns:a16="http://schemas.microsoft.com/office/drawing/2014/main" id="{D7765861-C281-C040-B4F6-0AA50F428A22}"/>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0" name="Rectangle 412">
                <a:extLst>
                  <a:ext uri="{FF2B5EF4-FFF2-40B4-BE49-F238E27FC236}">
                    <a16:creationId xmlns:a16="http://schemas.microsoft.com/office/drawing/2014/main" id="{179DC851-2776-2448-979B-E05678DEA8AF}"/>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1" name="Freeform 397">
                <a:extLst>
                  <a:ext uri="{FF2B5EF4-FFF2-40B4-BE49-F238E27FC236}">
                    <a16:creationId xmlns:a16="http://schemas.microsoft.com/office/drawing/2014/main" id="{63F15D9C-7D98-BA41-8AE6-6701436BD985}"/>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2" name="Group 311">
              <a:extLst>
                <a:ext uri="{FF2B5EF4-FFF2-40B4-BE49-F238E27FC236}">
                  <a16:creationId xmlns:a16="http://schemas.microsoft.com/office/drawing/2014/main" id="{F8F70507-6E59-5548-A407-76CA4AC2B101}"/>
                </a:ext>
              </a:extLst>
            </p:cNvPr>
            <p:cNvGrpSpPr/>
            <p:nvPr/>
          </p:nvGrpSpPr>
          <p:grpSpPr>
            <a:xfrm>
              <a:off x="3135225" y="1871694"/>
              <a:ext cx="5927447" cy="3748897"/>
              <a:chOff x="3135225" y="1722832"/>
              <a:chExt cx="5927447" cy="3748897"/>
            </a:xfrm>
            <a:grpFill/>
          </p:grpSpPr>
          <p:grpSp>
            <p:nvGrpSpPr>
              <p:cNvPr id="313" name="Group 312">
                <a:extLst>
                  <a:ext uri="{FF2B5EF4-FFF2-40B4-BE49-F238E27FC236}">
                    <a16:creationId xmlns:a16="http://schemas.microsoft.com/office/drawing/2014/main" id="{EED1C606-462B-D747-A7CE-308CCFF03F7C}"/>
                  </a:ext>
                </a:extLst>
              </p:cNvPr>
              <p:cNvGrpSpPr/>
              <p:nvPr/>
            </p:nvGrpSpPr>
            <p:grpSpPr>
              <a:xfrm>
                <a:off x="3135225" y="1722832"/>
                <a:ext cx="5927447" cy="3748897"/>
                <a:chOff x="3135225" y="1722832"/>
                <a:chExt cx="5927447" cy="3748897"/>
              </a:xfrm>
              <a:grpFill/>
            </p:grpSpPr>
            <p:sp>
              <p:nvSpPr>
                <p:cNvPr id="315" name="Rectangle 426">
                  <a:extLst>
                    <a:ext uri="{FF2B5EF4-FFF2-40B4-BE49-F238E27FC236}">
                      <a16:creationId xmlns:a16="http://schemas.microsoft.com/office/drawing/2014/main" id="{62069A7C-886D-D848-8F48-32BEBAAFE0A3}"/>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316" name="Rectangle 426">
                  <a:extLst>
                    <a:ext uri="{FF2B5EF4-FFF2-40B4-BE49-F238E27FC236}">
                      <a16:creationId xmlns:a16="http://schemas.microsoft.com/office/drawing/2014/main" id="{26A55051-2A2F-804C-885C-9E14F9E613ED}"/>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317" name="Rectangle 426">
                  <a:extLst>
                    <a:ext uri="{FF2B5EF4-FFF2-40B4-BE49-F238E27FC236}">
                      <a16:creationId xmlns:a16="http://schemas.microsoft.com/office/drawing/2014/main" id="{49372291-5CAD-5541-B381-2B7144F2292F}"/>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318" name="Rectangle 426">
                  <a:extLst>
                    <a:ext uri="{FF2B5EF4-FFF2-40B4-BE49-F238E27FC236}">
                      <a16:creationId xmlns:a16="http://schemas.microsoft.com/office/drawing/2014/main" id="{80AD3CAC-AE28-2D46-AF66-F4B445D986FC}"/>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319" name="Rectangle 426">
                  <a:extLst>
                    <a:ext uri="{FF2B5EF4-FFF2-40B4-BE49-F238E27FC236}">
                      <a16:creationId xmlns:a16="http://schemas.microsoft.com/office/drawing/2014/main" id="{D04B375A-0361-4941-A6B3-BE00DBC92BA2}"/>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320" name="Rectangle 426">
                  <a:extLst>
                    <a:ext uri="{FF2B5EF4-FFF2-40B4-BE49-F238E27FC236}">
                      <a16:creationId xmlns:a16="http://schemas.microsoft.com/office/drawing/2014/main" id="{E419DB77-11CD-7F4F-A5A3-B6178A6FCA3E}"/>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321" name="Rectangle 426">
                  <a:extLst>
                    <a:ext uri="{FF2B5EF4-FFF2-40B4-BE49-F238E27FC236}">
                      <a16:creationId xmlns:a16="http://schemas.microsoft.com/office/drawing/2014/main" id="{A9D7F4B2-FD83-BB40-B99E-37FF1291FF27}"/>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322" name="Rectangle 426">
                  <a:extLst>
                    <a:ext uri="{FF2B5EF4-FFF2-40B4-BE49-F238E27FC236}">
                      <a16:creationId xmlns:a16="http://schemas.microsoft.com/office/drawing/2014/main" id="{E6E39E13-8AAF-514D-88E8-7AF3B409B8B1}"/>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323" name="Rectangle 426">
                  <a:extLst>
                    <a:ext uri="{FF2B5EF4-FFF2-40B4-BE49-F238E27FC236}">
                      <a16:creationId xmlns:a16="http://schemas.microsoft.com/office/drawing/2014/main" id="{8A1704B7-F129-524C-B238-E36F5331D37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324" name="Rectangle 426">
                  <a:extLst>
                    <a:ext uri="{FF2B5EF4-FFF2-40B4-BE49-F238E27FC236}">
                      <a16:creationId xmlns:a16="http://schemas.microsoft.com/office/drawing/2014/main" id="{6845E8A1-8C9C-C444-AAF7-7AC91C5C78A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325" name="Rectangle 426">
                  <a:extLst>
                    <a:ext uri="{FF2B5EF4-FFF2-40B4-BE49-F238E27FC236}">
                      <a16:creationId xmlns:a16="http://schemas.microsoft.com/office/drawing/2014/main" id="{866485BD-D3A3-CC45-A6A0-EB5C304F3DAB}"/>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326" name="Rectangle 426">
                  <a:extLst>
                    <a:ext uri="{FF2B5EF4-FFF2-40B4-BE49-F238E27FC236}">
                      <a16:creationId xmlns:a16="http://schemas.microsoft.com/office/drawing/2014/main" id="{AFF1121B-DCC8-7046-8EE4-7F17857F57E7}"/>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327" name="Rectangle 426">
                  <a:extLst>
                    <a:ext uri="{FF2B5EF4-FFF2-40B4-BE49-F238E27FC236}">
                      <a16:creationId xmlns:a16="http://schemas.microsoft.com/office/drawing/2014/main" id="{87D95DF1-73BD-654D-A48B-99B8A18BC4C7}"/>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328" name="Rectangle 426">
                  <a:extLst>
                    <a:ext uri="{FF2B5EF4-FFF2-40B4-BE49-F238E27FC236}">
                      <a16:creationId xmlns:a16="http://schemas.microsoft.com/office/drawing/2014/main" id="{4CADA32A-CAD4-2243-94F4-AFE5E27869CE}"/>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329" name="Rectangle 426">
                  <a:extLst>
                    <a:ext uri="{FF2B5EF4-FFF2-40B4-BE49-F238E27FC236}">
                      <a16:creationId xmlns:a16="http://schemas.microsoft.com/office/drawing/2014/main" id="{7C8FCC45-A238-A847-98CB-E17A188F3974}"/>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330" name="Rectangle 426">
                  <a:extLst>
                    <a:ext uri="{FF2B5EF4-FFF2-40B4-BE49-F238E27FC236}">
                      <a16:creationId xmlns:a16="http://schemas.microsoft.com/office/drawing/2014/main" id="{AD1FA558-0FFF-D749-A532-468647D86C4B}"/>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331" name="Rectangle 426">
                  <a:extLst>
                    <a:ext uri="{FF2B5EF4-FFF2-40B4-BE49-F238E27FC236}">
                      <a16:creationId xmlns:a16="http://schemas.microsoft.com/office/drawing/2014/main" id="{A7DC7155-DA3E-994B-B681-F3DDD45BC30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332" name="Rectangle 426">
                  <a:extLst>
                    <a:ext uri="{FF2B5EF4-FFF2-40B4-BE49-F238E27FC236}">
                      <a16:creationId xmlns:a16="http://schemas.microsoft.com/office/drawing/2014/main" id="{E405514D-18C0-894E-920E-A43AE56EDDA3}"/>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333" name="Rectangle 426">
                  <a:extLst>
                    <a:ext uri="{FF2B5EF4-FFF2-40B4-BE49-F238E27FC236}">
                      <a16:creationId xmlns:a16="http://schemas.microsoft.com/office/drawing/2014/main" id="{3A99B2CB-DF00-C744-9E72-BA627CB762DD}"/>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334" name="Rectangle 426">
                  <a:extLst>
                    <a:ext uri="{FF2B5EF4-FFF2-40B4-BE49-F238E27FC236}">
                      <a16:creationId xmlns:a16="http://schemas.microsoft.com/office/drawing/2014/main" id="{3564AA45-8F32-CF4A-9A05-C240559B66A9}"/>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335" name="Rectangle 426">
                  <a:extLst>
                    <a:ext uri="{FF2B5EF4-FFF2-40B4-BE49-F238E27FC236}">
                      <a16:creationId xmlns:a16="http://schemas.microsoft.com/office/drawing/2014/main" id="{EE18D7A4-CE8F-6149-8A26-235F35CDB480}"/>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336" name="Rectangle 426">
                  <a:extLst>
                    <a:ext uri="{FF2B5EF4-FFF2-40B4-BE49-F238E27FC236}">
                      <a16:creationId xmlns:a16="http://schemas.microsoft.com/office/drawing/2014/main" id="{2F5B4C54-7F85-B240-95FF-98B95BFFF51F}"/>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337" name="Rectangle 426">
                  <a:extLst>
                    <a:ext uri="{FF2B5EF4-FFF2-40B4-BE49-F238E27FC236}">
                      <a16:creationId xmlns:a16="http://schemas.microsoft.com/office/drawing/2014/main" id="{5FAC122A-6F87-A147-8A79-56FD4CB00437}"/>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338" name="Rectangle 426">
                  <a:extLst>
                    <a:ext uri="{FF2B5EF4-FFF2-40B4-BE49-F238E27FC236}">
                      <a16:creationId xmlns:a16="http://schemas.microsoft.com/office/drawing/2014/main" id="{B76808E0-C07D-BF41-8655-B3C1223DF8FA}"/>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339" name="Rectangle 426">
                  <a:extLst>
                    <a:ext uri="{FF2B5EF4-FFF2-40B4-BE49-F238E27FC236}">
                      <a16:creationId xmlns:a16="http://schemas.microsoft.com/office/drawing/2014/main" id="{F8070696-5B9B-E940-B5CC-0445978C5728}"/>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340" name="Rectangle 426">
                  <a:extLst>
                    <a:ext uri="{FF2B5EF4-FFF2-40B4-BE49-F238E27FC236}">
                      <a16:creationId xmlns:a16="http://schemas.microsoft.com/office/drawing/2014/main" id="{438F9932-9792-D845-A511-6951F3550A8D}"/>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341" name="Rectangle 426">
                  <a:extLst>
                    <a:ext uri="{FF2B5EF4-FFF2-40B4-BE49-F238E27FC236}">
                      <a16:creationId xmlns:a16="http://schemas.microsoft.com/office/drawing/2014/main" id="{170E9942-8F22-414A-AFCA-46C4DC9D0188}"/>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342" name="Rectangle 426">
                  <a:extLst>
                    <a:ext uri="{FF2B5EF4-FFF2-40B4-BE49-F238E27FC236}">
                      <a16:creationId xmlns:a16="http://schemas.microsoft.com/office/drawing/2014/main" id="{F7898FBA-75CB-C24B-92FB-7196713D9341}"/>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343" name="Rectangle 426">
                  <a:extLst>
                    <a:ext uri="{FF2B5EF4-FFF2-40B4-BE49-F238E27FC236}">
                      <a16:creationId xmlns:a16="http://schemas.microsoft.com/office/drawing/2014/main" id="{6CEB6FC9-39F6-4B45-B52B-73EC1299CCEC}"/>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344" name="Rectangle 426">
                  <a:extLst>
                    <a:ext uri="{FF2B5EF4-FFF2-40B4-BE49-F238E27FC236}">
                      <a16:creationId xmlns:a16="http://schemas.microsoft.com/office/drawing/2014/main" id="{C413CBB0-E47D-F24C-B6BC-B5FC7E891896}"/>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345" name="Rectangle 426">
                  <a:extLst>
                    <a:ext uri="{FF2B5EF4-FFF2-40B4-BE49-F238E27FC236}">
                      <a16:creationId xmlns:a16="http://schemas.microsoft.com/office/drawing/2014/main" id="{EA8251AB-20B2-D046-8BE8-A9BCC77A4283}"/>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346" name="Rectangle 426">
                  <a:extLst>
                    <a:ext uri="{FF2B5EF4-FFF2-40B4-BE49-F238E27FC236}">
                      <a16:creationId xmlns:a16="http://schemas.microsoft.com/office/drawing/2014/main" id="{5DF1E9B9-A2F5-5D4A-8821-360101D0DDDB}"/>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347" name="Rectangle 426">
                  <a:extLst>
                    <a:ext uri="{FF2B5EF4-FFF2-40B4-BE49-F238E27FC236}">
                      <a16:creationId xmlns:a16="http://schemas.microsoft.com/office/drawing/2014/main" id="{C3CB9DEF-E32E-7643-89FD-99B96A4EB9A6}"/>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348" name="Rectangle 426">
                  <a:extLst>
                    <a:ext uri="{FF2B5EF4-FFF2-40B4-BE49-F238E27FC236}">
                      <a16:creationId xmlns:a16="http://schemas.microsoft.com/office/drawing/2014/main" id="{D90F5AD0-C35F-3C4E-953A-B2E158D79EDE}"/>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349" name="Rectangle 426">
                  <a:extLst>
                    <a:ext uri="{FF2B5EF4-FFF2-40B4-BE49-F238E27FC236}">
                      <a16:creationId xmlns:a16="http://schemas.microsoft.com/office/drawing/2014/main" id="{32302D05-BA87-6C4B-8C15-67C2AF3A25D1}"/>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350" name="Rectangle 426">
                  <a:extLst>
                    <a:ext uri="{FF2B5EF4-FFF2-40B4-BE49-F238E27FC236}">
                      <a16:creationId xmlns:a16="http://schemas.microsoft.com/office/drawing/2014/main" id="{051CEC9C-E9AB-1641-A4F8-3879F29E18EC}"/>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351" name="Rectangle 426">
                  <a:extLst>
                    <a:ext uri="{FF2B5EF4-FFF2-40B4-BE49-F238E27FC236}">
                      <a16:creationId xmlns:a16="http://schemas.microsoft.com/office/drawing/2014/main" id="{93ED5B95-FDCD-B243-B3C8-3587F2D4E50C}"/>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352" name="Rectangle 426">
                  <a:extLst>
                    <a:ext uri="{FF2B5EF4-FFF2-40B4-BE49-F238E27FC236}">
                      <a16:creationId xmlns:a16="http://schemas.microsoft.com/office/drawing/2014/main" id="{E9D8627D-DFE3-5D45-B7E3-3F6CB7ADCD34}"/>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353" name="Rectangle 426">
                  <a:extLst>
                    <a:ext uri="{FF2B5EF4-FFF2-40B4-BE49-F238E27FC236}">
                      <a16:creationId xmlns:a16="http://schemas.microsoft.com/office/drawing/2014/main" id="{0964E467-CEB9-4C43-829D-F5C6A3B722BD}"/>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354" name="Rectangle 426">
                  <a:extLst>
                    <a:ext uri="{FF2B5EF4-FFF2-40B4-BE49-F238E27FC236}">
                      <a16:creationId xmlns:a16="http://schemas.microsoft.com/office/drawing/2014/main" id="{262A69DB-6050-4D46-8E4A-14AA7C26802B}"/>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355" name="Rectangle 426">
                  <a:extLst>
                    <a:ext uri="{FF2B5EF4-FFF2-40B4-BE49-F238E27FC236}">
                      <a16:creationId xmlns:a16="http://schemas.microsoft.com/office/drawing/2014/main" id="{06AA6992-80ED-9540-A698-5664C7EF6792}"/>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356" name="Rectangle 426">
                  <a:extLst>
                    <a:ext uri="{FF2B5EF4-FFF2-40B4-BE49-F238E27FC236}">
                      <a16:creationId xmlns:a16="http://schemas.microsoft.com/office/drawing/2014/main" id="{5EA6B8DF-E7D5-FA48-9C56-6AB1AED30E7D}"/>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357" name="Rectangle 426">
                  <a:extLst>
                    <a:ext uri="{FF2B5EF4-FFF2-40B4-BE49-F238E27FC236}">
                      <a16:creationId xmlns:a16="http://schemas.microsoft.com/office/drawing/2014/main" id="{11CC7C1E-A566-AB42-BC08-47ABC1E792CF}"/>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358" name="Rectangle 426">
                  <a:extLst>
                    <a:ext uri="{FF2B5EF4-FFF2-40B4-BE49-F238E27FC236}">
                      <a16:creationId xmlns:a16="http://schemas.microsoft.com/office/drawing/2014/main" id="{5F87E55E-D32E-C54C-9BE8-D2563FBF216D}"/>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359" name="Rectangle 426">
                  <a:extLst>
                    <a:ext uri="{FF2B5EF4-FFF2-40B4-BE49-F238E27FC236}">
                      <a16:creationId xmlns:a16="http://schemas.microsoft.com/office/drawing/2014/main" id="{2411EA85-B95C-DD4A-BE96-C6FB71A7328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360" name="Rectangle 426">
                  <a:extLst>
                    <a:ext uri="{FF2B5EF4-FFF2-40B4-BE49-F238E27FC236}">
                      <a16:creationId xmlns:a16="http://schemas.microsoft.com/office/drawing/2014/main" id="{7B93303E-CC16-3D4B-88D8-F948C64943EE}"/>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361" name="Rectangle 426">
                  <a:extLst>
                    <a:ext uri="{FF2B5EF4-FFF2-40B4-BE49-F238E27FC236}">
                      <a16:creationId xmlns:a16="http://schemas.microsoft.com/office/drawing/2014/main" id="{4DCC3DC4-DC17-5749-A217-D01ED15ABB83}"/>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362" name="Rectangle 426">
                  <a:extLst>
                    <a:ext uri="{FF2B5EF4-FFF2-40B4-BE49-F238E27FC236}">
                      <a16:creationId xmlns:a16="http://schemas.microsoft.com/office/drawing/2014/main" id="{9A0429B7-421B-BE48-891D-3803D0B88FE4}"/>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363" name="Rectangle 426">
                  <a:extLst>
                    <a:ext uri="{FF2B5EF4-FFF2-40B4-BE49-F238E27FC236}">
                      <a16:creationId xmlns:a16="http://schemas.microsoft.com/office/drawing/2014/main" id="{7B5782D2-90AF-1649-B5A7-CB0FDC9E6090}"/>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364" name="Rectangle 426">
                  <a:extLst>
                    <a:ext uri="{FF2B5EF4-FFF2-40B4-BE49-F238E27FC236}">
                      <a16:creationId xmlns:a16="http://schemas.microsoft.com/office/drawing/2014/main" id="{1FDB7C82-DEA8-4548-B22E-1213FB508141}"/>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365" name="Rectangle 426">
                  <a:extLst>
                    <a:ext uri="{FF2B5EF4-FFF2-40B4-BE49-F238E27FC236}">
                      <a16:creationId xmlns:a16="http://schemas.microsoft.com/office/drawing/2014/main" id="{E79F9C5B-D381-BE4B-B173-58348552074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366" name="Rectangle 426">
                  <a:extLst>
                    <a:ext uri="{FF2B5EF4-FFF2-40B4-BE49-F238E27FC236}">
                      <a16:creationId xmlns:a16="http://schemas.microsoft.com/office/drawing/2014/main" id="{3002719B-6668-9C4A-A1EA-0C638533CC39}"/>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367" name="Rectangle 426">
                  <a:extLst>
                    <a:ext uri="{FF2B5EF4-FFF2-40B4-BE49-F238E27FC236}">
                      <a16:creationId xmlns:a16="http://schemas.microsoft.com/office/drawing/2014/main" id="{EEC5C7CF-7D84-564C-ADEC-C081A15FE922}"/>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368" name="Rectangle 426">
                  <a:extLst>
                    <a:ext uri="{FF2B5EF4-FFF2-40B4-BE49-F238E27FC236}">
                      <a16:creationId xmlns:a16="http://schemas.microsoft.com/office/drawing/2014/main" id="{E154FA7D-FEBF-A94F-9D93-89D464B286CE}"/>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369" name="Rectangle 426">
                  <a:extLst>
                    <a:ext uri="{FF2B5EF4-FFF2-40B4-BE49-F238E27FC236}">
                      <a16:creationId xmlns:a16="http://schemas.microsoft.com/office/drawing/2014/main" id="{58A9CD65-39AA-D84C-8E19-226E7A237E2F}"/>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370" name="Rectangle 426">
                  <a:extLst>
                    <a:ext uri="{FF2B5EF4-FFF2-40B4-BE49-F238E27FC236}">
                      <a16:creationId xmlns:a16="http://schemas.microsoft.com/office/drawing/2014/main" id="{0D423794-9FE5-0541-903C-D8C1526042D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371" name="Rectangle 426">
                  <a:extLst>
                    <a:ext uri="{FF2B5EF4-FFF2-40B4-BE49-F238E27FC236}">
                      <a16:creationId xmlns:a16="http://schemas.microsoft.com/office/drawing/2014/main" id="{3257A493-1807-4443-8F8B-5775D776C4FD}"/>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372" name="Rectangle 426">
                  <a:extLst>
                    <a:ext uri="{FF2B5EF4-FFF2-40B4-BE49-F238E27FC236}">
                      <a16:creationId xmlns:a16="http://schemas.microsoft.com/office/drawing/2014/main" id="{4B0010D6-6065-BB47-A843-94D37CE2EDCE}"/>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373" name="Rectangle 426">
                  <a:extLst>
                    <a:ext uri="{FF2B5EF4-FFF2-40B4-BE49-F238E27FC236}">
                      <a16:creationId xmlns:a16="http://schemas.microsoft.com/office/drawing/2014/main" id="{D31D5695-A2E1-E648-AEEA-850F37DDC7EC}"/>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374" name="Rectangle 426">
                  <a:extLst>
                    <a:ext uri="{FF2B5EF4-FFF2-40B4-BE49-F238E27FC236}">
                      <a16:creationId xmlns:a16="http://schemas.microsoft.com/office/drawing/2014/main" id="{B7626730-8740-5A47-B65D-DC35A4A36BC8}"/>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375" name="Rectangle 426">
                  <a:extLst>
                    <a:ext uri="{FF2B5EF4-FFF2-40B4-BE49-F238E27FC236}">
                      <a16:creationId xmlns:a16="http://schemas.microsoft.com/office/drawing/2014/main" id="{D356962D-6D4F-EE49-B88D-3089FBC91770}"/>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376" name="Rectangle 426">
                  <a:extLst>
                    <a:ext uri="{FF2B5EF4-FFF2-40B4-BE49-F238E27FC236}">
                      <a16:creationId xmlns:a16="http://schemas.microsoft.com/office/drawing/2014/main" id="{9DF9B125-28D7-774F-96BC-81B4C9DD26F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377" name="Rectangle 426">
                  <a:extLst>
                    <a:ext uri="{FF2B5EF4-FFF2-40B4-BE49-F238E27FC236}">
                      <a16:creationId xmlns:a16="http://schemas.microsoft.com/office/drawing/2014/main" id="{744B1DC7-A763-AD42-9D09-0A266B617735}"/>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378" name="Rectangle 426">
                  <a:extLst>
                    <a:ext uri="{FF2B5EF4-FFF2-40B4-BE49-F238E27FC236}">
                      <a16:creationId xmlns:a16="http://schemas.microsoft.com/office/drawing/2014/main" id="{5C44337D-3440-3C45-AFED-A58C51F13A68}"/>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379" name="Rectangle 426">
                  <a:extLst>
                    <a:ext uri="{FF2B5EF4-FFF2-40B4-BE49-F238E27FC236}">
                      <a16:creationId xmlns:a16="http://schemas.microsoft.com/office/drawing/2014/main" id="{9B3FD9BF-D753-8944-BFEE-5FD38A99B4BF}"/>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380" name="Rectangle 426">
                  <a:extLst>
                    <a:ext uri="{FF2B5EF4-FFF2-40B4-BE49-F238E27FC236}">
                      <a16:creationId xmlns:a16="http://schemas.microsoft.com/office/drawing/2014/main" id="{DB0F5C20-5F93-2348-9CF4-7ED9C4EC1AB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381" name="Rectangle 426">
                  <a:extLst>
                    <a:ext uri="{FF2B5EF4-FFF2-40B4-BE49-F238E27FC236}">
                      <a16:creationId xmlns:a16="http://schemas.microsoft.com/office/drawing/2014/main" id="{BB7EA005-0888-1444-9D76-3627CBCC939D}"/>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382" name="Rectangle 426">
                  <a:extLst>
                    <a:ext uri="{FF2B5EF4-FFF2-40B4-BE49-F238E27FC236}">
                      <a16:creationId xmlns:a16="http://schemas.microsoft.com/office/drawing/2014/main" id="{2C96ABD0-81E1-194F-8297-0491043C331B}"/>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383" name="Rectangle 426">
                  <a:extLst>
                    <a:ext uri="{FF2B5EF4-FFF2-40B4-BE49-F238E27FC236}">
                      <a16:creationId xmlns:a16="http://schemas.microsoft.com/office/drawing/2014/main" id="{700983A0-19F5-8646-8DCF-EF67432F7824}"/>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384" name="Rectangle 426">
                  <a:extLst>
                    <a:ext uri="{FF2B5EF4-FFF2-40B4-BE49-F238E27FC236}">
                      <a16:creationId xmlns:a16="http://schemas.microsoft.com/office/drawing/2014/main" id="{671EE24B-85F9-8246-B3B1-B2A82CFD306F}"/>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385" name="Rectangle 426">
                  <a:extLst>
                    <a:ext uri="{FF2B5EF4-FFF2-40B4-BE49-F238E27FC236}">
                      <a16:creationId xmlns:a16="http://schemas.microsoft.com/office/drawing/2014/main" id="{6725EE78-673B-B64A-B605-A5FFDC3074AA}"/>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386" name="Rectangle 426">
                  <a:extLst>
                    <a:ext uri="{FF2B5EF4-FFF2-40B4-BE49-F238E27FC236}">
                      <a16:creationId xmlns:a16="http://schemas.microsoft.com/office/drawing/2014/main" id="{D24F5074-AA66-9441-96DF-7EC83A06E320}"/>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387" name="Rectangle 426">
                  <a:extLst>
                    <a:ext uri="{FF2B5EF4-FFF2-40B4-BE49-F238E27FC236}">
                      <a16:creationId xmlns:a16="http://schemas.microsoft.com/office/drawing/2014/main" id="{8E98BED1-051B-E142-BB50-318CECA982F8}"/>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388" name="Rectangle 426">
                  <a:extLst>
                    <a:ext uri="{FF2B5EF4-FFF2-40B4-BE49-F238E27FC236}">
                      <a16:creationId xmlns:a16="http://schemas.microsoft.com/office/drawing/2014/main" id="{4513F903-DD79-CB4E-BDF6-E6739E7FEF9A}"/>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389" name="Rectangle 426">
                  <a:extLst>
                    <a:ext uri="{FF2B5EF4-FFF2-40B4-BE49-F238E27FC236}">
                      <a16:creationId xmlns:a16="http://schemas.microsoft.com/office/drawing/2014/main" id="{DD5C05B0-E6B0-1842-AB08-D201F424CACA}"/>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390" name="Rectangle 426">
                  <a:extLst>
                    <a:ext uri="{FF2B5EF4-FFF2-40B4-BE49-F238E27FC236}">
                      <a16:creationId xmlns:a16="http://schemas.microsoft.com/office/drawing/2014/main" id="{E5BB8468-51F5-8C49-8349-553DA0C34CE5}"/>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391" name="Rectangle 426">
                  <a:extLst>
                    <a:ext uri="{FF2B5EF4-FFF2-40B4-BE49-F238E27FC236}">
                      <a16:creationId xmlns:a16="http://schemas.microsoft.com/office/drawing/2014/main" id="{4FAF281C-9459-8F4B-B117-528E843978DB}"/>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392" name="Rectangle 426">
                  <a:extLst>
                    <a:ext uri="{FF2B5EF4-FFF2-40B4-BE49-F238E27FC236}">
                      <a16:creationId xmlns:a16="http://schemas.microsoft.com/office/drawing/2014/main" id="{3025E725-4596-0847-B226-7A89A86BA713}"/>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393" name="Rectangle 426">
                  <a:extLst>
                    <a:ext uri="{FF2B5EF4-FFF2-40B4-BE49-F238E27FC236}">
                      <a16:creationId xmlns:a16="http://schemas.microsoft.com/office/drawing/2014/main" id="{69CE3A99-936A-6D43-BDD4-7716CF3FC365}"/>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394" name="Rectangle 426">
                  <a:extLst>
                    <a:ext uri="{FF2B5EF4-FFF2-40B4-BE49-F238E27FC236}">
                      <a16:creationId xmlns:a16="http://schemas.microsoft.com/office/drawing/2014/main" id="{B9932348-9CA5-B841-8BBB-0AD2B0F50E3F}"/>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395" name="Rectangle 426">
                  <a:extLst>
                    <a:ext uri="{FF2B5EF4-FFF2-40B4-BE49-F238E27FC236}">
                      <a16:creationId xmlns:a16="http://schemas.microsoft.com/office/drawing/2014/main" id="{BB7F71FE-1EC1-024B-9C12-89DD21ADD42A}"/>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396" name="Rectangle 426">
                  <a:extLst>
                    <a:ext uri="{FF2B5EF4-FFF2-40B4-BE49-F238E27FC236}">
                      <a16:creationId xmlns:a16="http://schemas.microsoft.com/office/drawing/2014/main" id="{3B20F741-2AA7-0E40-8EED-29F11B22EFC3}"/>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397" name="Rectangle 426">
                  <a:extLst>
                    <a:ext uri="{FF2B5EF4-FFF2-40B4-BE49-F238E27FC236}">
                      <a16:creationId xmlns:a16="http://schemas.microsoft.com/office/drawing/2014/main" id="{F1C7A456-77C0-8340-9C7F-C08E5A474756}"/>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398" name="Rectangle 426">
                  <a:extLst>
                    <a:ext uri="{FF2B5EF4-FFF2-40B4-BE49-F238E27FC236}">
                      <a16:creationId xmlns:a16="http://schemas.microsoft.com/office/drawing/2014/main" id="{3B0F69B7-44FF-2E4F-9ABE-4CCFE6F93DB4}"/>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399" name="Rectangle 426">
                  <a:extLst>
                    <a:ext uri="{FF2B5EF4-FFF2-40B4-BE49-F238E27FC236}">
                      <a16:creationId xmlns:a16="http://schemas.microsoft.com/office/drawing/2014/main" id="{4C2BBBE7-0142-8142-8B7E-61905B0E3E23}"/>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400" name="Rectangle 426">
                  <a:extLst>
                    <a:ext uri="{FF2B5EF4-FFF2-40B4-BE49-F238E27FC236}">
                      <a16:creationId xmlns:a16="http://schemas.microsoft.com/office/drawing/2014/main" id="{8CB09BB5-D40F-9E48-843D-F7C58A476ACF}"/>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401" name="Rectangle 426">
                  <a:extLst>
                    <a:ext uri="{FF2B5EF4-FFF2-40B4-BE49-F238E27FC236}">
                      <a16:creationId xmlns:a16="http://schemas.microsoft.com/office/drawing/2014/main" id="{FBE71A4B-6B03-DF41-B900-11A37C259B9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402" name="Rectangle 426">
                  <a:extLst>
                    <a:ext uri="{FF2B5EF4-FFF2-40B4-BE49-F238E27FC236}">
                      <a16:creationId xmlns:a16="http://schemas.microsoft.com/office/drawing/2014/main" id="{940B0917-262D-9540-B8CF-A4C8A521C472}"/>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403" name="Rectangle 426">
                  <a:extLst>
                    <a:ext uri="{FF2B5EF4-FFF2-40B4-BE49-F238E27FC236}">
                      <a16:creationId xmlns:a16="http://schemas.microsoft.com/office/drawing/2014/main" id="{D36FD0B5-EF66-0442-8CD1-CA752A7BC440}"/>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404" name="Rectangle 426">
                  <a:extLst>
                    <a:ext uri="{FF2B5EF4-FFF2-40B4-BE49-F238E27FC236}">
                      <a16:creationId xmlns:a16="http://schemas.microsoft.com/office/drawing/2014/main" id="{4008EE52-8809-0A4F-B39F-9A8D3D7D6195}"/>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405" name="Rectangle 426">
                  <a:extLst>
                    <a:ext uri="{FF2B5EF4-FFF2-40B4-BE49-F238E27FC236}">
                      <a16:creationId xmlns:a16="http://schemas.microsoft.com/office/drawing/2014/main" id="{88FAAF25-406C-9F41-B1E3-6D4812BBC119}"/>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406" name="Rectangle 426">
                  <a:extLst>
                    <a:ext uri="{FF2B5EF4-FFF2-40B4-BE49-F238E27FC236}">
                      <a16:creationId xmlns:a16="http://schemas.microsoft.com/office/drawing/2014/main" id="{CA98286A-86B6-B34E-9F8C-CBEFF410C94C}"/>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407" name="Rectangle 426">
                  <a:extLst>
                    <a:ext uri="{FF2B5EF4-FFF2-40B4-BE49-F238E27FC236}">
                      <a16:creationId xmlns:a16="http://schemas.microsoft.com/office/drawing/2014/main" id="{5DAADE41-7DC8-9F4A-BE9C-D96D1ED60D01}"/>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408" name="Rectangle 426">
                  <a:extLst>
                    <a:ext uri="{FF2B5EF4-FFF2-40B4-BE49-F238E27FC236}">
                      <a16:creationId xmlns:a16="http://schemas.microsoft.com/office/drawing/2014/main" id="{FA049B0E-115F-7643-B83D-706CBCB933AE}"/>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409" name="Rectangle 426">
                  <a:extLst>
                    <a:ext uri="{FF2B5EF4-FFF2-40B4-BE49-F238E27FC236}">
                      <a16:creationId xmlns:a16="http://schemas.microsoft.com/office/drawing/2014/main" id="{01347798-68C3-E148-AC2D-EB422D2B8990}"/>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410" name="Rectangle 426">
                  <a:extLst>
                    <a:ext uri="{FF2B5EF4-FFF2-40B4-BE49-F238E27FC236}">
                      <a16:creationId xmlns:a16="http://schemas.microsoft.com/office/drawing/2014/main" id="{5DDE9C85-BB53-E849-8A06-C481CC585056}"/>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411" name="Rectangle 426">
                  <a:extLst>
                    <a:ext uri="{FF2B5EF4-FFF2-40B4-BE49-F238E27FC236}">
                      <a16:creationId xmlns:a16="http://schemas.microsoft.com/office/drawing/2014/main" id="{FA48AE44-C8F9-7D42-A9D6-C9236EC03237}"/>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412" name="Rectangle 426">
                  <a:extLst>
                    <a:ext uri="{FF2B5EF4-FFF2-40B4-BE49-F238E27FC236}">
                      <a16:creationId xmlns:a16="http://schemas.microsoft.com/office/drawing/2014/main" id="{294D4782-2851-EC43-BD9A-9964DFA9B69A}"/>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4" name="Rectangle 426">
                <a:extLst>
                  <a:ext uri="{FF2B5EF4-FFF2-40B4-BE49-F238E27FC236}">
                    <a16:creationId xmlns:a16="http://schemas.microsoft.com/office/drawing/2014/main" id="{65D51A0C-32C6-6A46-8382-2E96F2610BA2}"/>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Tree>
    <p:extLst>
      <p:ext uri="{BB962C8B-B14F-4D97-AF65-F5344CB8AC3E}">
        <p14:creationId xmlns:p14="http://schemas.microsoft.com/office/powerpoint/2010/main" val="605085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U.S. Map</a:t>
            </a:r>
          </a:p>
        </p:txBody>
      </p:sp>
      <p:sp>
        <p:nvSpPr>
          <p:cNvPr id="364" name="Footer Placeholder 3">
            <a:extLst>
              <a:ext uri="{FF2B5EF4-FFF2-40B4-BE49-F238E27FC236}">
                <a16:creationId xmlns:a16="http://schemas.microsoft.com/office/drawing/2014/main" id="{95362AC6-F449-D749-92DB-0ADC289323C7}"/>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58" name="Shape 1384" descr="A map of the United States">
            <a:extLst>
              <a:ext uri="{FF2B5EF4-FFF2-40B4-BE49-F238E27FC236}">
                <a16:creationId xmlns:a16="http://schemas.microsoft.com/office/drawing/2014/main" id="{95942B44-9310-B140-947A-55E3605488EB}"/>
              </a:ext>
            </a:extLst>
          </p:cNvPr>
          <p:cNvGrpSpPr/>
          <p:nvPr/>
        </p:nvGrpSpPr>
        <p:grpSpPr>
          <a:xfrm>
            <a:off x="1465435" y="1552450"/>
            <a:ext cx="6517938" cy="4261152"/>
            <a:chOff x="5157995" y="1665628"/>
            <a:chExt cx="2936366" cy="1919174"/>
          </a:xfrm>
          <a:solidFill>
            <a:schemeClr val="bg1">
              <a:lumMod val="85000"/>
            </a:schemeClr>
          </a:solidFill>
        </p:grpSpPr>
        <p:sp>
          <p:nvSpPr>
            <p:cNvPr id="59" name="Shape 1385">
              <a:extLst>
                <a:ext uri="{FF2B5EF4-FFF2-40B4-BE49-F238E27FC236}">
                  <a16:creationId xmlns:a16="http://schemas.microsoft.com/office/drawing/2014/main" id="{8DDBBC7A-2B2E-3C4F-A638-24989947F7B8}"/>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54F20D32-747C-6C43-8870-C152FD5003E9}"/>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5A366B2F-A255-1F4B-8634-9715B813D40D}"/>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3BA322A8-2B7A-C345-9184-2D64F458AEBC}"/>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DA737778-0501-234A-93CC-39CB7553E1E3}"/>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81195F9A-1EBC-1048-A581-65248FA969B2}"/>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3B479C9C-A7CA-E943-BD13-3639B4CF9DE8}"/>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F99B3F35-89A6-9045-967C-DC958C60762E}"/>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0010B130-09A8-0945-BB9C-9D1CFD5AE565}"/>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B3828756-BE99-DD48-9542-73FC7F0F4F3D}"/>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72D6E92-5EBD-B34C-AD02-5651FDFEF1F7}"/>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F181613C-107E-2E4D-923B-CE03536B8C82}"/>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7259AB0A-2E85-FC46-BAF0-8E4C0A9A6745}"/>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01425EEE-53ED-E940-9F20-3E8EA207F48B}"/>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57DD5266-6460-964C-B5BA-48BC7C93776F}"/>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42C916A4-7C83-1946-B8EC-61949F034550}"/>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31B02EDC-69D2-4043-9FAE-8FC072BA9364}"/>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02AD7C2-E6E3-6244-BE3E-9021FA67AFAE}"/>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711ABEE2-FE5D-464B-82E2-E837C0FF9B07}"/>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FC875D19-2D8A-EC46-9C5C-5D8E6B095610}"/>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C3B67B63-1D23-8E47-8637-9B382A70B601}"/>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DE9FEB63-A57C-5A4D-AE8B-A532A52B4F78}"/>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952D5F2C-4E7F-464E-AEFD-20B30831D4F0}"/>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574761D-498D-824C-BE89-136D3EA14FEA}"/>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BCB8CED8-C548-2443-A949-CFBD9303E044}"/>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E2498C11-1A32-3841-8FB4-D3338E7F34E3}"/>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1B42ED5C-1EC6-9846-908B-63846BAA6CBF}"/>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9789AC2D-4D76-7D4F-8402-0AED3F4F4272}"/>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CC2100E9-7BBA-0744-8D6D-3420ECC34A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6A11E1DA-95A0-2242-9873-1ED61DFB7F22}"/>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9F4C2CB2-8BF3-694C-ACAB-3A266533EF0B}"/>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E8E51C2C-842F-454A-BE10-0539C9B04E4A}"/>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CBAA9675-95EF-0842-9767-47ED2FB1B5EF}"/>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5DA689ED-96B8-2B47-BA61-23651E7BC2C4}"/>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BBA913EA-1F49-0D49-96DD-49FE8EB7E002}"/>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0EB9E24B-A0A4-C344-9E97-E43617880B0D}"/>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2291F802-7E19-FE4D-9B23-6C85FFC0BC10}"/>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E499CC80-68A4-AD43-A8B9-9A0D100D8E4E}"/>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BDE3C16A-BB39-FF4D-9DCF-579B071C12CC}"/>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F2E3CF8A-A29A-E548-85A3-3F5705D682E6}"/>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A2991F74-EFF3-9A41-B4D8-C3059870AD56}"/>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A109F8D-F44B-E84F-8DD8-EC7A78C07948}"/>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40D16309-932E-9C4F-A11A-0BF5185D0723}"/>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F6347C5F-0B43-AA4A-B21C-DD2C8E683119}"/>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1A9E9E58-D309-A349-AF73-7659D819E925}"/>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528E0A1D-F5F4-2842-B50A-0DFFFA59EBCD}"/>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85F71898-300C-B242-A52C-DAFBE635CBB7}"/>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CE85646-4D7D-9E49-B01A-02B5CA2FAC43}"/>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08EF4105-33D6-444E-A05D-DA9B7F4733D0}"/>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3A904F5C-BA0D-1245-9FE6-36136DE3DDB7}"/>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DAD71E39-815F-9047-B42C-733E85FB46E0}"/>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0" name="Shape 1436">
              <a:extLst>
                <a:ext uri="{FF2B5EF4-FFF2-40B4-BE49-F238E27FC236}">
                  <a16:creationId xmlns:a16="http://schemas.microsoft.com/office/drawing/2014/main" id="{26A49B04-BEDE-2744-A23E-2FF92E72E04C}"/>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1" name="Shape 1437">
              <a:extLst>
                <a:ext uri="{FF2B5EF4-FFF2-40B4-BE49-F238E27FC236}">
                  <a16:creationId xmlns:a16="http://schemas.microsoft.com/office/drawing/2014/main" id="{2BDE7E5E-7EF8-C94D-8DFE-3897A4429056}"/>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Tree>
    <p:extLst>
      <p:ext uri="{BB962C8B-B14F-4D97-AF65-F5344CB8AC3E}">
        <p14:creationId xmlns:p14="http://schemas.microsoft.com/office/powerpoint/2010/main" val="92336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858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a:t>PRESENTATION SUBTITLE IN ALL CAPS</a:t>
            </a:r>
            <a:endParaRPr lang="en-US" dirty="0"/>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a:t>Month XX, Year</a:t>
            </a:r>
            <a:endParaRPr lang="en-US" dirty="0"/>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5" y="1774217"/>
            <a:ext cx="6874669"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2585723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931628" cy="184708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dirty="0"/>
              <a:t>Month XX, Year</a:t>
            </a:r>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6" y="1774217"/>
            <a:ext cx="6948756"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219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6794" cy="2561760"/>
          </a:xfrm>
        </p:spPr>
        <p:txBody>
          <a:bodyPr/>
          <a:lstStyle/>
          <a:p>
            <a:r>
              <a:rPr lang="en-US" dirty="0"/>
              <a:t>Gold Title </a:t>
            </a:r>
            <a:br>
              <a:rPr lang="en-US" dirty="0"/>
            </a:br>
            <a:r>
              <a:rPr lang="en-US" dirty="0"/>
              <a:t>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720073" y="4676835"/>
            <a:ext cx="4616795" cy="393146"/>
          </a:xfrm>
        </p:spPr>
        <p:txBody>
          <a:bodyPr/>
          <a:lstStyle/>
          <a:p>
            <a:r>
              <a:rPr lang="en-US"/>
              <a:t>PRESENTATION SUBTITLE IN ALL CAPS</a:t>
            </a:r>
            <a:endParaRPr lang="en-US" dirty="0"/>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720072" y="5069980"/>
            <a:ext cx="4616795" cy="495309"/>
          </a:xfrm>
        </p:spPr>
        <p:txBody>
          <a:bodyPr/>
          <a:lstStyle/>
          <a:p>
            <a:r>
              <a:rPr lang="en-US"/>
              <a:t>Month XX, Year</a:t>
            </a:r>
            <a:endParaRPr lang="en-US" dirty="0"/>
          </a:p>
        </p:txBody>
      </p:sp>
      <p:sp>
        <p:nvSpPr>
          <p:cNvPr id="7" name="Footer Placeholder 1">
            <a:extLst>
              <a:ext uri="{FF2B5EF4-FFF2-40B4-BE49-F238E27FC236}">
                <a16:creationId xmlns:a16="http://schemas.microsoft.com/office/drawing/2014/main" id="{E98B06DB-6E57-8749-BE0C-57AD815C4C67}"/>
              </a:ext>
            </a:extLst>
          </p:cNvPr>
          <p:cNvSpPr>
            <a:spLocks noGrp="1"/>
          </p:cNvSpPr>
          <p:nvPr>
            <p:ph type="ftr" sz="quarter" idx="3"/>
          </p:nvPr>
        </p:nvSpPr>
        <p:spPr>
          <a:xfrm>
            <a:off x="2952485" y="201168"/>
            <a:ext cx="2539200" cy="587186"/>
          </a:xfrm>
        </p:spPr>
        <p:txBody>
          <a:bodyPr/>
          <a:lstStyle/>
          <a:p>
            <a:r>
              <a:rPr lang="en-US" dirty="0"/>
              <a:t>Department or</a:t>
            </a:r>
            <a:br>
              <a:rPr lang="en-US" dirty="0"/>
            </a:br>
            <a:r>
              <a:rPr lang="en-US" dirty="0"/>
              <a:t>Unit Name Can Go Here</a:t>
            </a:r>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3456050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7720"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720073" y="4676834"/>
            <a:ext cx="4616795" cy="404721"/>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720072" y="5081555"/>
            <a:ext cx="4616795" cy="495309"/>
          </a:xfrm>
        </p:spPr>
        <p:txBody>
          <a:bodyPr/>
          <a:lstStyle/>
          <a:p>
            <a:r>
              <a:rPr lang="en-US"/>
              <a:t>Month XX, Year</a:t>
            </a:r>
            <a:endParaRPr lang="en-US" dirty="0"/>
          </a:p>
        </p:txBody>
      </p:sp>
      <p:sp>
        <p:nvSpPr>
          <p:cNvPr id="2" name="Footer Placeholder 1">
            <a:extLst>
              <a:ext uri="{FF2B5EF4-FFF2-40B4-BE49-F238E27FC236}">
                <a16:creationId xmlns:a16="http://schemas.microsoft.com/office/drawing/2014/main" id="{7409AE3C-F54B-4A75-ACBB-D56164593DCB}"/>
              </a:ext>
            </a:extLst>
          </p:cNvPr>
          <p:cNvSpPr>
            <a:spLocks noGrp="1"/>
          </p:cNvSpPr>
          <p:nvPr>
            <p:ph type="ftr" sz="quarter" idx="3"/>
          </p:nvPr>
        </p:nvSpPr>
        <p:spPr>
          <a:xfrm>
            <a:off x="2952485" y="201168"/>
            <a:ext cx="2539200" cy="587186"/>
          </a:xfrm>
        </p:spPr>
        <p:txBody>
          <a:bodyPr/>
          <a:lstStyle/>
          <a:p>
            <a:r>
              <a:rPr lang="en-US"/>
              <a:t>Department or</a:t>
            </a:r>
            <a:br>
              <a:rPr lang="en-US"/>
            </a:br>
            <a:r>
              <a:rPr lang="en-US"/>
              <a:t>Unit Name Can Go Here</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464529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714376" y="2744661"/>
            <a:ext cx="7715249" cy="759906"/>
          </a:xfrm>
        </p:spPr>
        <p:txBody>
          <a:bodyPr>
            <a:normAutofit/>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714376" y="3694740"/>
            <a:ext cx="771524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714376" y="2744662"/>
            <a:ext cx="7715249" cy="759907"/>
          </a:xfrm>
        </p:spPr>
        <p:txBody>
          <a:bodyPr>
            <a:normAutofit/>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714376" y="3694740"/>
            <a:ext cx="771524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7FFD54-27B0-415C-8654-D843242BD071}">
  <ds:schemaRefs>
    <ds:schemaRef ds:uri="http://www.w3.org/XML/1998/namespace"/>
    <ds:schemaRef ds:uri="http://schemas.openxmlformats.org/package/2006/metadata/core-properties"/>
    <ds:schemaRef ds:uri="http://purl.org/dc/terms/"/>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3.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6637</TotalTime>
  <Words>2089</Words>
  <Application>Microsoft Office PowerPoint</Application>
  <PresentationFormat>Presentación en pantalla (4:3)</PresentationFormat>
  <Paragraphs>356</Paragraphs>
  <Slides>37</Slides>
  <Notes>11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Calibri</vt:lpstr>
      <vt:lpstr>Roboto</vt:lpstr>
      <vt:lpstr>Roboto Black</vt:lpstr>
      <vt:lpstr>Times</vt:lpstr>
      <vt:lpstr>Office Theme</vt:lpstr>
      <vt:lpstr>UNIDAD VII – ADMINISTRACION DE REDES</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Three columns with photos</vt:lpstr>
      <vt:lpstr>Four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Oliver Castillo</cp:lastModifiedBy>
  <cp:revision>286</cp:revision>
  <dcterms:created xsi:type="dcterms:W3CDTF">2020-01-21T18:13:39Z</dcterms:created>
  <dcterms:modified xsi:type="dcterms:W3CDTF">2025-03-05T12:07:57Z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